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752" r:id="rId4"/>
    <p:sldMasterId id="2147483753" r:id="rId5"/>
    <p:sldMasterId id="214748375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6.png"/><Relationship Id="rId3" Type="http://schemas.openxmlformats.org/officeDocument/2006/relationships/image" Target="../media/image5.jpg"/></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685798" y="574673"/>
            <a:ext cx="4025897"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 name="Google Shape;4;n"/>
          <p:cNvSpPr txBox="1"/>
          <p:nvPr>
            <p:ph idx="10" type="dt"/>
          </p:nvPr>
        </p:nvSpPr>
        <p:spPr>
          <a:xfrm>
            <a:off x="4711696" y="574673"/>
            <a:ext cx="1460503"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1" type="ftr"/>
          </p:nvPr>
        </p:nvSpPr>
        <p:spPr>
          <a:xfrm>
            <a:off x="685799" y="8659813"/>
            <a:ext cx="3198813" cy="32940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 name="Google Shape;7;n"/>
          <p:cNvSpPr txBox="1"/>
          <p:nvPr>
            <p:ph idx="12" type="sldNum"/>
          </p:nvPr>
        </p:nvSpPr>
        <p:spPr>
          <a:xfrm>
            <a:off x="3975098" y="8659813"/>
            <a:ext cx="736599" cy="329406"/>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000" u="none" cap="none" strike="noStrike">
                <a:solidFill>
                  <a:schemeClr val="lt1"/>
                </a:solidFill>
                <a:latin typeface="Arial"/>
                <a:ea typeface="Arial"/>
                <a:cs typeface="Arial"/>
                <a:sym typeface="Arial"/>
              </a:rPr>
              <a:t>‹#›</a:t>
            </a:fld>
            <a:endParaRPr b="0" i="0" sz="1000" u="none" cap="none" strike="noStrike">
              <a:solidFill>
                <a:schemeClr val="lt1"/>
              </a:solidFill>
              <a:latin typeface="Arial"/>
              <a:ea typeface="Arial"/>
              <a:cs typeface="Arial"/>
              <a:sym typeface="Arial"/>
            </a:endParaRPr>
          </a:p>
        </p:txBody>
      </p:sp>
      <p:sp>
        <p:nvSpPr>
          <p:cNvPr id="8" name="Google Shape;8;n"/>
          <p:cNvSpPr txBox="1"/>
          <p:nvPr>
            <p:ph idx="1" type="body"/>
          </p:nvPr>
        </p:nvSpPr>
        <p:spPr>
          <a:xfrm>
            <a:off x="685800" y="4400550"/>
            <a:ext cx="5486400" cy="3981450"/>
          </a:xfrm>
          <a:prstGeom prst="rect">
            <a:avLst/>
          </a:prstGeom>
          <a:noFill/>
          <a:ln>
            <a:noFill/>
          </a:ln>
        </p:spPr>
        <p:txBody>
          <a:bodyPr anchorCtr="0" anchor="t" bIns="45700" lIns="91425" spcFirstLastPara="1" rIns="91425" wrap="square" tIns="45700">
            <a:noAutofit/>
          </a:bodyPr>
          <a:lstStyle>
            <a:lvl1pPr indent="-304800" lvl="0" marL="457200" marR="0" rtl="0" algn="l">
              <a:spcBef>
                <a:spcPts val="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285750" lvl="1" marL="914400" marR="0" rtl="0" algn="l">
              <a:spcBef>
                <a:spcPts val="600"/>
              </a:spcBef>
              <a:spcAft>
                <a:spcPts val="0"/>
              </a:spcAft>
              <a:buClr>
                <a:schemeClr val="accent1"/>
              </a:buClr>
              <a:buSzPts val="900"/>
              <a:buFont typeface="Arial"/>
              <a:buChar char="►"/>
              <a:defRPr b="0" i="0" sz="1200" u="none" cap="none" strike="noStrike">
                <a:solidFill>
                  <a:srgbClr val="000000"/>
                </a:solidFill>
                <a:latin typeface="Arial"/>
                <a:ea typeface="Arial"/>
                <a:cs typeface="Arial"/>
                <a:sym typeface="Arial"/>
              </a:defRPr>
            </a:lvl2pPr>
            <a:lvl3pPr indent="-304800" lvl="2" marL="1371600" marR="0" rtl="0" algn="l">
              <a:spcBef>
                <a:spcPts val="600"/>
              </a:spcBef>
              <a:spcAft>
                <a:spcPts val="0"/>
              </a:spcAft>
              <a:buClr>
                <a:schemeClr val="accent1"/>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spcBef>
                <a:spcPts val="600"/>
              </a:spcBef>
              <a:spcAft>
                <a:spcPts val="0"/>
              </a:spcAft>
              <a:buClr>
                <a:schemeClr val="accent2"/>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spcBef>
                <a:spcPts val="600"/>
              </a:spcBef>
              <a:spcAft>
                <a:spcPts val="0"/>
              </a:spcAft>
              <a:buClr>
                <a:schemeClr val="accent2"/>
              </a:buClr>
              <a:buSzPts val="1200"/>
              <a:buFont typeface="Arial"/>
              <a:buChar char="‒"/>
              <a:defRPr b="0" i="0" sz="1200" u="none" cap="none" strike="noStrike">
                <a:solidFill>
                  <a:srgbClr val="000000"/>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lt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lt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lt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lt1"/>
                </a:solidFill>
                <a:latin typeface="Arial"/>
                <a:ea typeface="Arial"/>
                <a:cs typeface="Arial"/>
                <a:sym typeface="Arial"/>
              </a:defRPr>
            </a:lvl9pPr>
          </a:lstStyle>
          <a:p/>
        </p:txBody>
      </p:sp>
      <p:pic>
        <p:nvPicPr>
          <p:cNvPr id="9" name="Google Shape;9;n"/>
          <p:cNvPicPr preferRelativeResize="0"/>
          <p:nvPr/>
        </p:nvPicPr>
        <p:blipFill rotWithShape="1">
          <a:blip r:embed="rId2">
            <a:alphaModFix/>
          </a:blip>
          <a:srcRect b="0" l="79375" r="0" t="91528"/>
          <a:stretch/>
        </p:blipFill>
        <p:spPr>
          <a:xfrm>
            <a:off x="4876799" y="8685213"/>
            <a:ext cx="1865313" cy="431000"/>
          </a:xfrm>
          <a:prstGeom prst="rect">
            <a:avLst/>
          </a:prstGeom>
          <a:noFill/>
          <a:ln>
            <a:noFill/>
          </a:ln>
        </p:spPr>
      </p:pic>
      <p:sp>
        <p:nvSpPr>
          <p:cNvPr id="10" name="Google Shape;10;n"/>
          <p:cNvSpPr/>
          <p:nvPr/>
        </p:nvSpPr>
        <p:spPr>
          <a:xfrm>
            <a:off x="0" y="-1"/>
            <a:ext cx="6858000" cy="287337"/>
          </a:xfrm>
          <a:prstGeom prst="rect">
            <a:avLst/>
          </a:prstGeom>
          <a:blipFill rotWithShape="1">
            <a:blip r:embed="rId3">
              <a:alphaModFix/>
            </a:blip>
            <a:tile algn="b" flip="none" tx="0" sx="60000" ty="0" sy="6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11" name="Google Shape;11;n"/>
          <p:cNvCxnSpPr/>
          <p:nvPr/>
        </p:nvCxnSpPr>
        <p:spPr>
          <a:xfrm>
            <a:off x="0" y="287336"/>
            <a:ext cx="6858000" cy="0"/>
          </a:xfrm>
          <a:prstGeom prst="straightConnector1">
            <a:avLst/>
          </a:prstGeom>
          <a:noFill/>
          <a:ln cap="flat" cmpd="sng" w="38100">
            <a:solidFill>
              <a:schemeClr val="accent1"/>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Google Shape;87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7" name="Google Shape;877;p1:notes"/>
          <p:cNvSpPr txBox="1"/>
          <p:nvPr>
            <p:ph idx="1" type="body"/>
          </p:nvPr>
        </p:nvSpPr>
        <p:spPr>
          <a:xfrm>
            <a:off x="685800" y="4400550"/>
            <a:ext cx="5486400" cy="3981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878" name="Google Shape;878;p1:notes"/>
          <p:cNvSpPr txBox="1"/>
          <p:nvPr>
            <p:ph idx="12" type="sldNum"/>
          </p:nvPr>
        </p:nvSpPr>
        <p:spPr>
          <a:xfrm>
            <a:off x="3975098" y="8659813"/>
            <a:ext cx="736599" cy="329406"/>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Google Shape;953;g5f54870b92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5f54870b92_5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Google Shape;962;g5f54870b92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5f54870b92_0_49:notes"/>
          <p:cNvSpPr txBox="1"/>
          <p:nvPr>
            <p:ph idx="12" type="sldNum"/>
          </p:nvPr>
        </p:nvSpPr>
        <p:spPr>
          <a:xfrm>
            <a:off x="3975098" y="8659813"/>
            <a:ext cx="736500" cy="329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964" name="Google Shape;964;g5f54870b92_0_49:notes"/>
          <p:cNvSpPr txBox="1"/>
          <p:nvPr>
            <p:ph idx="1" type="body"/>
          </p:nvPr>
        </p:nvSpPr>
        <p:spPr>
          <a:xfrm>
            <a:off x="685800" y="4400550"/>
            <a:ext cx="5486400" cy="39813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8" name="Shape 968"/>
        <p:cNvGrpSpPr/>
        <p:nvPr/>
      </p:nvGrpSpPr>
      <p:grpSpPr>
        <a:xfrm>
          <a:off x="0" y="0"/>
          <a:ext cx="0" cy="0"/>
          <a:chOff x="0" y="0"/>
          <a:chExt cx="0" cy="0"/>
        </a:xfrm>
      </p:grpSpPr>
      <p:sp>
        <p:nvSpPr>
          <p:cNvPr id="969" name="Google Shape;969;g5f5b263be6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5f5b263be6_1_0:notes"/>
          <p:cNvSpPr txBox="1"/>
          <p:nvPr>
            <p:ph idx="12" type="sldNum"/>
          </p:nvPr>
        </p:nvSpPr>
        <p:spPr>
          <a:xfrm>
            <a:off x="3975098" y="8659813"/>
            <a:ext cx="736500" cy="329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971" name="Google Shape;971;g5f5b263be6_1_0:notes"/>
          <p:cNvSpPr txBox="1"/>
          <p:nvPr>
            <p:ph idx="1" type="body"/>
          </p:nvPr>
        </p:nvSpPr>
        <p:spPr>
          <a:xfrm>
            <a:off x="685800" y="4400550"/>
            <a:ext cx="5486400" cy="39813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Google Shape;977;g5f5b263be6_0_0:notes"/>
          <p:cNvSpPr txBox="1"/>
          <p:nvPr>
            <p:ph idx="1" type="body"/>
          </p:nvPr>
        </p:nvSpPr>
        <p:spPr>
          <a:xfrm>
            <a:off x="685800" y="4400550"/>
            <a:ext cx="5486400" cy="39813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sp>
        <p:nvSpPr>
          <p:cNvPr id="978" name="Google Shape;978;g5f5b263be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2" name="Shape 982"/>
        <p:cNvGrpSpPr/>
        <p:nvPr/>
      </p:nvGrpSpPr>
      <p:grpSpPr>
        <a:xfrm>
          <a:off x="0" y="0"/>
          <a:ext cx="0" cy="0"/>
          <a:chOff x="0" y="0"/>
          <a:chExt cx="0" cy="0"/>
        </a:xfrm>
      </p:grpSpPr>
      <p:sp>
        <p:nvSpPr>
          <p:cNvPr id="983" name="Google Shape;983;g5e43bd815e_0_229:notes"/>
          <p:cNvSpPr txBox="1"/>
          <p:nvPr>
            <p:ph idx="1" type="body"/>
          </p:nvPr>
        </p:nvSpPr>
        <p:spPr>
          <a:xfrm>
            <a:off x="685800" y="4400550"/>
            <a:ext cx="5486400" cy="39813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sp>
        <p:nvSpPr>
          <p:cNvPr id="984" name="Google Shape;984;g5e43bd815e_0_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8" name="Shape 988"/>
        <p:cNvGrpSpPr/>
        <p:nvPr/>
      </p:nvGrpSpPr>
      <p:grpSpPr>
        <a:xfrm>
          <a:off x="0" y="0"/>
          <a:ext cx="0" cy="0"/>
          <a:chOff x="0" y="0"/>
          <a:chExt cx="0" cy="0"/>
        </a:xfrm>
      </p:grpSpPr>
      <p:sp>
        <p:nvSpPr>
          <p:cNvPr id="989" name="Google Shape;989;p140:notes"/>
          <p:cNvSpPr txBox="1"/>
          <p:nvPr>
            <p:ph idx="1" type="body"/>
          </p:nvPr>
        </p:nvSpPr>
        <p:spPr>
          <a:xfrm>
            <a:off x="685800" y="4400550"/>
            <a:ext cx="5486400" cy="398145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sp>
        <p:nvSpPr>
          <p:cNvPr id="990" name="Google Shape;990;p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Google Shape;883;g5e43bd815e_0_0:notes"/>
          <p:cNvSpPr txBox="1"/>
          <p:nvPr>
            <p:ph idx="1" type="body"/>
          </p:nvPr>
        </p:nvSpPr>
        <p:spPr>
          <a:xfrm>
            <a:off x="685800" y="4400550"/>
            <a:ext cx="5486400" cy="39813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sp>
        <p:nvSpPr>
          <p:cNvPr id="884" name="Google Shape;884;g5e43bd815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g5f54870b92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5f54870b92_6_0:notes"/>
          <p:cNvSpPr txBox="1"/>
          <p:nvPr>
            <p:ph idx="12" type="sldNum"/>
          </p:nvPr>
        </p:nvSpPr>
        <p:spPr>
          <a:xfrm>
            <a:off x="3975098" y="8659813"/>
            <a:ext cx="736500" cy="329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898" name="Google Shape;898;g5f54870b92_6_0:notes"/>
          <p:cNvSpPr txBox="1"/>
          <p:nvPr>
            <p:ph idx="1" type="body"/>
          </p:nvPr>
        </p:nvSpPr>
        <p:spPr>
          <a:xfrm>
            <a:off x="685800" y="4400550"/>
            <a:ext cx="5486400" cy="39813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Google Shape;904;p27:notes"/>
          <p:cNvSpPr txBox="1"/>
          <p:nvPr>
            <p:ph idx="1" type="body"/>
          </p:nvPr>
        </p:nvSpPr>
        <p:spPr>
          <a:xfrm>
            <a:off x="685800" y="4400550"/>
            <a:ext cx="5486400" cy="398145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sp>
        <p:nvSpPr>
          <p:cNvPr id="905" name="Google Shape;90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8" name="Shape 918"/>
        <p:cNvGrpSpPr/>
        <p:nvPr/>
      </p:nvGrpSpPr>
      <p:grpSpPr>
        <a:xfrm>
          <a:off x="0" y="0"/>
          <a:ext cx="0" cy="0"/>
          <a:chOff x="0" y="0"/>
          <a:chExt cx="0" cy="0"/>
        </a:xfrm>
      </p:grpSpPr>
      <p:sp>
        <p:nvSpPr>
          <p:cNvPr id="919" name="Google Shape;919;g5f4ef258d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5f4ef258d9_0_0:notes"/>
          <p:cNvSpPr txBox="1"/>
          <p:nvPr>
            <p:ph idx="12" type="sldNum"/>
          </p:nvPr>
        </p:nvSpPr>
        <p:spPr>
          <a:xfrm>
            <a:off x="3975098" y="8659813"/>
            <a:ext cx="736500" cy="329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921" name="Google Shape;921;g5f4ef258d9_0_0:notes"/>
          <p:cNvSpPr txBox="1"/>
          <p:nvPr>
            <p:ph idx="1" type="body"/>
          </p:nvPr>
        </p:nvSpPr>
        <p:spPr>
          <a:xfrm>
            <a:off x="685800" y="4400550"/>
            <a:ext cx="5486400" cy="39813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5" name="Shape 925"/>
        <p:cNvGrpSpPr/>
        <p:nvPr/>
      </p:nvGrpSpPr>
      <p:grpSpPr>
        <a:xfrm>
          <a:off x="0" y="0"/>
          <a:ext cx="0" cy="0"/>
          <a:chOff x="0" y="0"/>
          <a:chExt cx="0" cy="0"/>
        </a:xfrm>
      </p:grpSpPr>
      <p:sp>
        <p:nvSpPr>
          <p:cNvPr id="926" name="Google Shape;926;g5f54870b92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5f54870b92_0_39:notes"/>
          <p:cNvSpPr txBox="1"/>
          <p:nvPr>
            <p:ph idx="12" type="sldNum"/>
          </p:nvPr>
        </p:nvSpPr>
        <p:spPr>
          <a:xfrm>
            <a:off x="3975098" y="8659813"/>
            <a:ext cx="736500" cy="329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928" name="Google Shape;928;g5f54870b92_0_39:notes"/>
          <p:cNvSpPr txBox="1"/>
          <p:nvPr>
            <p:ph idx="1" type="body"/>
          </p:nvPr>
        </p:nvSpPr>
        <p:spPr>
          <a:xfrm>
            <a:off x="685800" y="4400550"/>
            <a:ext cx="5486400" cy="39813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US"/>
              <a:t>This slide covers the time in between wave 1 and 2</a:t>
            </a:r>
            <a:endParaRPr/>
          </a:p>
          <a:p>
            <a:pPr indent="0" lvl="0" marL="0" rtl="0" algn="l">
              <a:spcBef>
                <a:spcPts val="600"/>
              </a:spcBef>
              <a:spcAft>
                <a:spcPts val="0"/>
              </a:spcAft>
              <a:buNone/>
            </a:pPr>
            <a:r>
              <a:rPr lang="en-US"/>
              <a:t>2006 - 2012 from manufacturers to pharmacies </a:t>
            </a:r>
            <a:endParaRPr/>
          </a:p>
          <a:p>
            <a:pPr indent="0" lvl="0" marL="0" rtl="0" algn="l">
              <a:spcBef>
                <a:spcPts val="600"/>
              </a:spcBef>
              <a:spcAft>
                <a:spcPts val="0"/>
              </a:spcAft>
              <a:buNone/>
            </a:pPr>
            <a:r>
              <a:rPr lang="en-US"/>
              <a:t>the DEA has tried to keep it private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g5f54870b92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5f54870b92_0_8:notes"/>
          <p:cNvSpPr txBox="1"/>
          <p:nvPr>
            <p:ph idx="12" type="sldNum"/>
          </p:nvPr>
        </p:nvSpPr>
        <p:spPr>
          <a:xfrm>
            <a:off x="3975098" y="8659813"/>
            <a:ext cx="736500" cy="329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935" name="Google Shape;935;g5f54870b92_0_8:notes"/>
          <p:cNvSpPr txBox="1"/>
          <p:nvPr>
            <p:ph idx="1" type="body"/>
          </p:nvPr>
        </p:nvSpPr>
        <p:spPr>
          <a:xfrm>
            <a:off x="685800" y="4400550"/>
            <a:ext cx="5486400" cy="3981300"/>
          </a:xfrm>
          <a:prstGeom prst="rect">
            <a:avLst/>
          </a:prstGeom>
        </p:spPr>
        <p:txBody>
          <a:bodyPr anchorCtr="0" anchor="t" bIns="45700" lIns="91425" spcFirstLastPara="1" rIns="91425" wrap="square" tIns="45700">
            <a:noAutofit/>
          </a:bodyPr>
          <a:lstStyle/>
          <a:p>
            <a:pPr indent="-419100" lvl="0" marL="457200" rtl="0" algn="l">
              <a:spcBef>
                <a:spcPts val="0"/>
              </a:spcBef>
              <a:spcAft>
                <a:spcPts val="0"/>
              </a:spcAft>
              <a:buClr>
                <a:schemeClr val="dk1"/>
              </a:buClr>
              <a:buSzPts val="3000"/>
              <a:buChar char="-"/>
            </a:pPr>
            <a:r>
              <a:rPr lang="en-US" sz="3000">
                <a:solidFill>
                  <a:schemeClr val="dk1"/>
                </a:solidFill>
              </a:rPr>
              <a:t>s.</a:t>
            </a:r>
            <a:endParaRPr sz="30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g5f54870b92_6_23:notes"/>
          <p:cNvSpPr txBox="1"/>
          <p:nvPr>
            <p:ph idx="1" type="body"/>
          </p:nvPr>
        </p:nvSpPr>
        <p:spPr>
          <a:xfrm>
            <a:off x="685800" y="4400550"/>
            <a:ext cx="5486400" cy="39813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sp>
        <p:nvSpPr>
          <p:cNvPr id="942" name="Google Shape;942;g5f54870b92_6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g5f54870b92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5f54870b92_3_0:notes"/>
          <p:cNvSpPr txBox="1"/>
          <p:nvPr>
            <p:ph idx="12" type="sldNum"/>
          </p:nvPr>
        </p:nvSpPr>
        <p:spPr>
          <a:xfrm>
            <a:off x="3975098" y="8659813"/>
            <a:ext cx="736500" cy="329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949" name="Google Shape;949;g5f54870b92_3_0:notes"/>
          <p:cNvSpPr txBox="1"/>
          <p:nvPr>
            <p:ph idx="1" type="body"/>
          </p:nvPr>
        </p:nvSpPr>
        <p:spPr>
          <a:xfrm>
            <a:off x="685800" y="4400550"/>
            <a:ext cx="5486400" cy="39813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 Id="rId3" Type="http://schemas.openxmlformats.org/officeDocument/2006/relationships/image" Target="../media/image17.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 Id="rId3" Type="http://schemas.openxmlformats.org/officeDocument/2006/relationships/image" Target="../media/image17.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 Id="rId3"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mailto:powerpoint@splunk.com"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 Id="rId3" Type="http://schemas.openxmlformats.org/officeDocument/2006/relationships/image" Target="../media/image1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 Id="rId3"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17.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g"/><Relationship Id="rId3" Type="http://schemas.openxmlformats.org/officeDocument/2006/relationships/image" Target="../media/image17.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g"/><Relationship Id="rId3" Type="http://schemas.openxmlformats.org/officeDocument/2006/relationships/image" Target="../media/image17.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g"/><Relationship Id="rId3" Type="http://schemas.openxmlformats.org/officeDocument/2006/relationships/image" Target="../media/image1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g"/><Relationship Id="rId3"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solidFill>
          <a:schemeClr val="lt1"/>
        </a:solidFill>
      </p:bgPr>
    </p:bg>
    <p:spTree>
      <p:nvGrpSpPr>
        <p:cNvPr id="19" name="Shape 19"/>
        <p:cNvGrpSpPr/>
        <p:nvPr/>
      </p:nvGrpSpPr>
      <p:grpSpPr>
        <a:xfrm>
          <a:off x="0" y="0"/>
          <a:ext cx="0" cy="0"/>
          <a:chOff x="0" y="0"/>
          <a:chExt cx="0" cy="0"/>
        </a:xfrm>
      </p:grpSpPr>
      <p:pic>
        <p:nvPicPr>
          <p:cNvPr id="20" name="Google Shape;20;p2"/>
          <p:cNvPicPr preferRelativeResize="0"/>
          <p:nvPr/>
        </p:nvPicPr>
        <p:blipFill rotWithShape="1">
          <a:blip r:embed="rId2">
            <a:alphaModFix/>
          </a:blip>
          <a:srcRect b="0" l="0" r="0" t="0"/>
          <a:stretch/>
        </p:blipFill>
        <p:spPr>
          <a:xfrm>
            <a:off x="504" y="283"/>
            <a:ext cx="12190992" cy="6857433"/>
          </a:xfrm>
          <a:prstGeom prst="rect">
            <a:avLst/>
          </a:prstGeom>
          <a:noFill/>
          <a:ln>
            <a:noFill/>
          </a:ln>
        </p:spPr>
      </p:pic>
      <p:sp>
        <p:nvSpPr>
          <p:cNvPr id="21" name="Google Shape;21;p2"/>
          <p:cNvSpPr txBox="1"/>
          <p:nvPr>
            <p:ph type="title"/>
          </p:nvPr>
        </p:nvSpPr>
        <p:spPr>
          <a:xfrm>
            <a:off x="675282" y="316680"/>
            <a:ext cx="10778781" cy="2873153"/>
          </a:xfrm>
          <a:prstGeom prst="rect">
            <a:avLst/>
          </a:prstGeom>
          <a:noFill/>
          <a:ln>
            <a:noFill/>
          </a:ln>
        </p:spPr>
        <p:txBody>
          <a:bodyPr anchorCtr="0" anchor="b" bIns="0" lIns="0" spcFirstLastPara="1" rIns="0" wrap="square" tIns="82275">
            <a:noAutofit/>
          </a:bodyPr>
          <a:lstStyle>
            <a:lvl1pPr lvl="0" marR="0" rtl="0" algn="l">
              <a:lnSpc>
                <a:spcPct val="100000"/>
              </a:lnSpc>
              <a:spcBef>
                <a:spcPts val="0"/>
              </a:spcBef>
              <a:spcAft>
                <a:spcPts val="0"/>
              </a:spcAft>
              <a:buClr>
                <a:schemeClr val="dk1"/>
              </a:buClr>
              <a:buSzPts val="5400"/>
              <a:buFont typeface="Arial"/>
              <a:buNone/>
              <a:defRPr b="0" i="0" sz="5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 name="Google Shape;22;p2"/>
          <p:cNvSpPr txBox="1"/>
          <p:nvPr>
            <p:ph idx="1" type="body"/>
          </p:nvPr>
        </p:nvSpPr>
        <p:spPr>
          <a:xfrm>
            <a:off x="675282" y="3380287"/>
            <a:ext cx="7128442" cy="988280"/>
          </a:xfrm>
          <a:prstGeom prst="rect">
            <a:avLst/>
          </a:prstGeom>
          <a:noFill/>
          <a:ln>
            <a:noFill/>
          </a:ln>
        </p:spPr>
        <p:txBody>
          <a:bodyPr anchorCtr="0" anchor="t" bIns="91425" lIns="0" spcFirstLastPara="1" rIns="0" wrap="square" tIns="0">
            <a:noAutofit/>
          </a:bodyPr>
          <a:lstStyle>
            <a:lvl1pPr indent="-228600" lvl="0" marL="457200" marR="0" rtl="0" algn="l">
              <a:lnSpc>
                <a:spcPct val="92000"/>
              </a:lnSpc>
              <a:spcBef>
                <a:spcPts val="600"/>
              </a:spcBef>
              <a:spcAft>
                <a:spcPts val="0"/>
              </a:spcAft>
              <a:buClr>
                <a:schemeClr val="accent1"/>
              </a:buClr>
              <a:buSzPts val="1960"/>
              <a:buFont typeface="Merriweather Sans"/>
              <a:buNone/>
              <a:defRPr b="0" i="0" sz="2800" u="none" cap="none" strike="noStrike">
                <a:solidFill>
                  <a:schemeClr val="dk1"/>
                </a:solidFill>
                <a:latin typeface="Arial"/>
                <a:ea typeface="Arial"/>
                <a:cs typeface="Arial"/>
                <a:sym typeface="Arial"/>
              </a:defRPr>
            </a:lvl1pPr>
            <a:lvl2pPr indent="-228600" lvl="1" marL="914400" marR="0" rtl="0" algn="l">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228600" lvl="2" marL="1371600" marR="0" rtl="0" algn="l">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3pPr>
            <a:lvl4pPr indent="-228600" lvl="3" marL="1828800" marR="0" rtl="0" algn="l">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indent="-228600" lvl="4" marL="2286000" marR="0" rtl="0" algn="l">
              <a:lnSpc>
                <a:spcPct val="95000"/>
              </a:lnSpc>
              <a:spcBef>
                <a:spcPts val="6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23" name="Google Shape;23;p2"/>
          <p:cNvSpPr txBox="1"/>
          <p:nvPr>
            <p:ph idx="2" type="body"/>
          </p:nvPr>
        </p:nvSpPr>
        <p:spPr>
          <a:xfrm>
            <a:off x="675283" y="4392114"/>
            <a:ext cx="7128442" cy="651886"/>
          </a:xfrm>
          <a:prstGeom prst="rect">
            <a:avLst/>
          </a:prstGeom>
          <a:noFill/>
          <a:ln>
            <a:noFill/>
          </a:ln>
        </p:spPr>
        <p:txBody>
          <a:bodyPr anchorCtr="0" anchor="t" bIns="45700" lIns="0" spcFirstLastPara="1" rIns="0" wrap="square" tIns="182875">
            <a:noAutofit/>
          </a:bodyPr>
          <a:lstStyle>
            <a:lvl1pPr indent="-228600" lvl="0" marL="457200" marR="0" rtl="0" algn="l">
              <a:lnSpc>
                <a:spcPct val="92000"/>
              </a:lnSpc>
              <a:spcBef>
                <a:spcPts val="600"/>
              </a:spcBef>
              <a:spcAft>
                <a:spcPts val="0"/>
              </a:spcAft>
              <a:buClr>
                <a:schemeClr val="accent1"/>
              </a:buClr>
              <a:buSzPts val="1400"/>
              <a:buFont typeface="Merriweather Sans"/>
              <a:buNone/>
              <a:defRPr b="0" i="0" sz="20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24" name="Google Shape;24;p2"/>
          <p:cNvSpPr txBox="1"/>
          <p:nvPr/>
        </p:nvSpPr>
        <p:spPr>
          <a:xfrm>
            <a:off x="6938683" y="34865"/>
            <a:ext cx="5249014"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800" u="none" cap="none" strike="noStrike">
                <a:solidFill>
                  <a:srgbClr val="858585"/>
                </a:solidFill>
                <a:latin typeface="Arial"/>
                <a:ea typeface="Arial"/>
                <a:cs typeface="Arial"/>
                <a:sym typeface="Arial"/>
              </a:rPr>
              <a:t>© 2018 SPLUNK INC.</a:t>
            </a:r>
            <a:endParaRPr/>
          </a:p>
        </p:txBody>
      </p:sp>
      <p:sp>
        <p:nvSpPr>
          <p:cNvPr id="25" name="Google Shape;25;p2"/>
          <p:cNvSpPr txBox="1"/>
          <p:nvPr>
            <p:ph idx="3" type="body"/>
          </p:nvPr>
        </p:nvSpPr>
        <p:spPr>
          <a:xfrm>
            <a:off x="675283" y="5067547"/>
            <a:ext cx="7128442" cy="651886"/>
          </a:xfrm>
          <a:prstGeom prst="rect">
            <a:avLst/>
          </a:prstGeom>
          <a:noFill/>
          <a:ln>
            <a:noFill/>
          </a:ln>
        </p:spPr>
        <p:txBody>
          <a:bodyPr anchorCtr="0" anchor="t" bIns="45700" lIns="0" spcFirstLastPara="1" rIns="0" wrap="square" tIns="182875">
            <a:noAutofit/>
          </a:bodyPr>
          <a:lstStyle>
            <a:lvl1pPr indent="-228600" lvl="0" marL="457200" marR="0" rtl="0" algn="l">
              <a:lnSpc>
                <a:spcPct val="90000"/>
              </a:lnSpc>
              <a:spcBef>
                <a:spcPts val="1000"/>
              </a:spcBef>
              <a:spcAft>
                <a:spcPts val="0"/>
              </a:spcAft>
              <a:buClr>
                <a:srgbClr val="63A70A"/>
              </a:buClr>
              <a:buSzPts val="1260"/>
              <a:buFont typeface="Merriweather Sans"/>
              <a:buNone/>
              <a:defRPr b="0" i="0" sz="18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 Footer – Dark" showMasterSp="0">
  <p:cSld name="No Footer – Dark">
    <p:bg>
      <p:bgPr>
        <a:solidFill>
          <a:schemeClr val="lt1"/>
        </a:solidFill>
      </p:bgPr>
    </p:bg>
    <p:spTree>
      <p:nvGrpSpPr>
        <p:cNvPr id="75" name="Shape 75"/>
        <p:cNvGrpSpPr/>
        <p:nvPr/>
      </p:nvGrpSpPr>
      <p:grpSpPr>
        <a:xfrm>
          <a:off x="0" y="0"/>
          <a:ext cx="0" cy="0"/>
          <a:chOff x="0" y="0"/>
          <a:chExt cx="0" cy="0"/>
        </a:xfrm>
      </p:grpSpPr>
      <p:pic>
        <p:nvPicPr>
          <p:cNvPr id="76" name="Google Shape;76;p11"/>
          <p:cNvPicPr preferRelativeResize="0"/>
          <p:nvPr/>
        </p:nvPicPr>
        <p:blipFill rotWithShape="1">
          <a:blip r:embed="rId2">
            <a:alphaModFix/>
          </a:blip>
          <a:srcRect b="0" l="0" r="0" t="0"/>
          <a:stretch/>
        </p:blipFill>
        <p:spPr>
          <a:xfrm>
            <a:off x="9746234" y="6365174"/>
            <a:ext cx="2139696" cy="301752"/>
          </a:xfrm>
          <a:prstGeom prst="rect">
            <a:avLst/>
          </a:prstGeom>
          <a:noFill/>
          <a:ln>
            <a:noFill/>
          </a:ln>
        </p:spPr>
      </p:pic>
      <p:sp>
        <p:nvSpPr>
          <p:cNvPr id="77" name="Google Shape;77;p11"/>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1"/>
          <p:cNvSpPr txBox="1"/>
          <p:nvPr>
            <p:ph idx="1"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79" name="Google Shape;79;p11"/>
          <p:cNvSpPr txBox="1"/>
          <p:nvPr/>
        </p:nvSpPr>
        <p:spPr>
          <a:xfrm>
            <a:off x="6104965" y="34865"/>
            <a:ext cx="6082731"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ission Statement">
  <p:cSld name="Mission Statement">
    <p:bg>
      <p:bgPr>
        <a:solidFill>
          <a:schemeClr val="lt1"/>
        </a:solidFill>
      </p:bgPr>
    </p:bg>
    <p:spTree>
      <p:nvGrpSpPr>
        <p:cNvPr id="841" name="Shape 841"/>
        <p:cNvGrpSpPr/>
        <p:nvPr/>
      </p:nvGrpSpPr>
      <p:grpSpPr>
        <a:xfrm>
          <a:off x="0" y="0"/>
          <a:ext cx="0" cy="0"/>
          <a:chOff x="0" y="0"/>
          <a:chExt cx="0" cy="0"/>
        </a:xfrm>
      </p:grpSpPr>
      <p:pic>
        <p:nvPicPr>
          <p:cNvPr id="842" name="Google Shape;842;p103"/>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843" name="Google Shape;843;p103"/>
          <p:cNvPicPr preferRelativeResize="0"/>
          <p:nvPr/>
        </p:nvPicPr>
        <p:blipFill rotWithShape="1">
          <a:blip r:embed="rId3">
            <a:alphaModFix/>
          </a:blip>
          <a:srcRect b="0" l="0" r="0" t="0"/>
          <a:stretch/>
        </p:blipFill>
        <p:spPr>
          <a:xfrm>
            <a:off x="9746234" y="6365174"/>
            <a:ext cx="2139698" cy="301752"/>
          </a:xfrm>
          <a:prstGeom prst="rect">
            <a:avLst/>
          </a:prstGeom>
          <a:noFill/>
          <a:ln>
            <a:noFill/>
          </a:ln>
        </p:spPr>
      </p:pic>
      <p:sp>
        <p:nvSpPr>
          <p:cNvPr id="844" name="Google Shape;844;p103"/>
          <p:cNvSpPr txBox="1"/>
          <p:nvPr/>
        </p:nvSpPr>
        <p:spPr>
          <a:xfrm>
            <a:off x="35681" y="6559204"/>
            <a:ext cx="6082800" cy="215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800" cap="none">
                <a:solidFill>
                  <a:srgbClr val="858585"/>
                </a:solidFill>
                <a:latin typeface="Arial"/>
                <a:ea typeface="Arial"/>
                <a:cs typeface="Arial"/>
                <a:sym typeface="Arial"/>
              </a:rPr>
              <a:t>© 2018 SPLUNK INC.</a:t>
            </a:r>
            <a:endParaRPr sz="150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st Slide">
  <p:cSld name="Last Slide">
    <p:bg>
      <p:bgPr>
        <a:solidFill>
          <a:schemeClr val="lt1"/>
        </a:solidFill>
      </p:bgPr>
    </p:bg>
    <p:spTree>
      <p:nvGrpSpPr>
        <p:cNvPr id="845" name="Shape 845"/>
        <p:cNvGrpSpPr/>
        <p:nvPr/>
      </p:nvGrpSpPr>
      <p:grpSpPr>
        <a:xfrm>
          <a:off x="0" y="0"/>
          <a:ext cx="0" cy="0"/>
          <a:chOff x="0" y="0"/>
          <a:chExt cx="0" cy="0"/>
        </a:xfrm>
      </p:grpSpPr>
      <p:pic>
        <p:nvPicPr>
          <p:cNvPr id="846" name="Google Shape;846;p104"/>
          <p:cNvPicPr preferRelativeResize="0"/>
          <p:nvPr/>
        </p:nvPicPr>
        <p:blipFill rotWithShape="1">
          <a:blip r:embed="rId2">
            <a:alphaModFix/>
          </a:blip>
          <a:srcRect b="0" l="0" r="0" t="0"/>
          <a:stretch/>
        </p:blipFill>
        <p:spPr>
          <a:xfrm>
            <a:off x="504" y="283"/>
            <a:ext cx="12190985" cy="6857429"/>
          </a:xfrm>
          <a:prstGeom prst="rect">
            <a:avLst/>
          </a:prstGeom>
          <a:noFill/>
          <a:ln>
            <a:noFill/>
          </a:ln>
        </p:spPr>
      </p:pic>
      <p:sp>
        <p:nvSpPr>
          <p:cNvPr id="847" name="Google Shape;847;p104"/>
          <p:cNvSpPr txBox="1"/>
          <p:nvPr>
            <p:ph type="title"/>
          </p:nvPr>
        </p:nvSpPr>
        <p:spPr>
          <a:xfrm>
            <a:off x="639744" y="2224810"/>
            <a:ext cx="5904900" cy="2408400"/>
          </a:xfrm>
          <a:prstGeom prst="rect">
            <a:avLst/>
          </a:prstGeom>
          <a:noFill/>
          <a:ln>
            <a:noFill/>
          </a:ln>
        </p:spPr>
        <p:txBody>
          <a:bodyPr anchorCtr="0" anchor="t" bIns="0" lIns="0" spcFirstLastPara="1" rIns="0" wrap="square" tIns="82275">
            <a:noAutofit/>
          </a:bodyPr>
          <a:lstStyle>
            <a:lvl1pPr lvl="0" marR="0" rtl="0" algn="l">
              <a:lnSpc>
                <a:spcPct val="86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48" name="Google Shape;848;p104"/>
          <p:cNvSpPr txBox="1"/>
          <p:nvPr/>
        </p:nvSpPr>
        <p:spPr>
          <a:xfrm>
            <a:off x="6104965" y="34865"/>
            <a:ext cx="6082800" cy="215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sz="150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ata Background" showMasterSp="0">
  <p:cSld name="1_Data Background">
    <p:bg>
      <p:bgPr>
        <a:blipFill>
          <a:blip r:embed="rId2">
            <a:alphaModFix/>
          </a:blip>
          <a:stretch>
            <a:fillRect/>
          </a:stretch>
        </a:blipFill>
      </p:bgPr>
    </p:bg>
    <p:spTree>
      <p:nvGrpSpPr>
        <p:cNvPr id="849" name="Shape 849"/>
        <p:cNvGrpSpPr/>
        <p:nvPr/>
      </p:nvGrpSpPr>
      <p:grpSpPr>
        <a:xfrm>
          <a:off x="0" y="0"/>
          <a:ext cx="0" cy="0"/>
          <a:chOff x="0" y="0"/>
          <a:chExt cx="0" cy="0"/>
        </a:xfrm>
      </p:grpSpPr>
      <p:pic>
        <p:nvPicPr>
          <p:cNvPr id="850" name="Google Shape;850;p105"/>
          <p:cNvPicPr preferRelativeResize="0"/>
          <p:nvPr/>
        </p:nvPicPr>
        <p:blipFill rotWithShape="1">
          <a:blip r:embed="rId3">
            <a:alphaModFix/>
          </a:blip>
          <a:srcRect b="0" l="0" r="0" t="0"/>
          <a:stretch/>
        </p:blipFill>
        <p:spPr>
          <a:xfrm>
            <a:off x="9746234" y="6365174"/>
            <a:ext cx="2139698" cy="301752"/>
          </a:xfrm>
          <a:prstGeom prst="rect">
            <a:avLst/>
          </a:prstGeom>
          <a:noFill/>
          <a:ln>
            <a:noFill/>
          </a:ln>
        </p:spPr>
      </p:pic>
      <p:sp>
        <p:nvSpPr>
          <p:cNvPr id="851" name="Google Shape;851;p105"/>
          <p:cNvSpPr txBox="1"/>
          <p:nvPr/>
        </p:nvSpPr>
        <p:spPr>
          <a:xfrm>
            <a:off x="6104965" y="34865"/>
            <a:ext cx="6082800" cy="215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sz="1500"/>
          </a:p>
        </p:txBody>
      </p:sp>
      <p:sp>
        <p:nvSpPr>
          <p:cNvPr id="852" name="Google Shape;852;p105"/>
          <p:cNvSpPr/>
          <p:nvPr/>
        </p:nvSpPr>
        <p:spPr>
          <a:xfrm>
            <a:off x="6307661" y="1050232"/>
            <a:ext cx="4253700" cy="42537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Arial"/>
              <a:ea typeface="Arial"/>
              <a:cs typeface="Arial"/>
              <a:sym typeface="Arial"/>
            </a:endParaRPr>
          </a:p>
        </p:txBody>
      </p:sp>
      <p:sp>
        <p:nvSpPr>
          <p:cNvPr id="853" name="Google Shape;853;p105"/>
          <p:cNvSpPr/>
          <p:nvPr>
            <p:ph idx="2" type="pic"/>
          </p:nvPr>
        </p:nvSpPr>
        <p:spPr>
          <a:xfrm>
            <a:off x="6307661" y="1050232"/>
            <a:ext cx="4253700" cy="4253700"/>
          </a:xfrm>
          <a:prstGeom prst="ellipse">
            <a:avLst/>
          </a:prstGeom>
          <a:noFill/>
          <a:ln>
            <a:noFill/>
          </a:ln>
        </p:spPr>
        <p:txBody>
          <a:bodyPr anchorCtr="0" anchor="t" bIns="45700" lIns="0" spcFirstLastPara="1" rIns="0" wrap="square" tIns="182875">
            <a:noAutofit/>
          </a:bodyPr>
          <a:lstStyle>
            <a:lvl1pPr lvl="0" marR="0" rtl="0" algn="l">
              <a:lnSpc>
                <a:spcPct val="92000"/>
              </a:lnSpc>
              <a:spcBef>
                <a:spcPts val="700"/>
              </a:spcBef>
              <a:spcAft>
                <a:spcPts val="0"/>
              </a:spcAft>
              <a:buClr>
                <a:schemeClr val="accent1"/>
              </a:buClr>
              <a:buSzPts val="1700"/>
              <a:buFont typeface="Merriweather Sans"/>
              <a:buChar char="▶"/>
              <a:defRPr b="0" i="0" sz="2400" u="none" cap="none" strike="noStrike">
                <a:solidFill>
                  <a:schemeClr val="accent1"/>
                </a:solidFill>
                <a:latin typeface="Arial"/>
                <a:ea typeface="Arial"/>
                <a:cs typeface="Arial"/>
                <a:sym typeface="Arial"/>
              </a:defRPr>
            </a:lvl1pPr>
            <a:lvl2pPr lvl="1"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lvl="2"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lvl="3"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lvl="4"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lvl="5"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lvl="6"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lvl="7"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cxnSp>
        <p:nvCxnSpPr>
          <p:cNvPr id="854" name="Google Shape;854;p105"/>
          <p:cNvCxnSpPr/>
          <p:nvPr/>
        </p:nvCxnSpPr>
        <p:spPr>
          <a:xfrm>
            <a:off x="954896" y="3377041"/>
            <a:ext cx="4334400" cy="0"/>
          </a:xfrm>
          <a:prstGeom prst="straightConnector1">
            <a:avLst/>
          </a:prstGeom>
          <a:noFill/>
          <a:ln cap="rnd" cmpd="sng" w="38100">
            <a:solidFill>
              <a:schemeClr val="accent1"/>
            </a:solidFill>
            <a:prstDash val="solid"/>
            <a:miter lim="800000"/>
            <a:headEnd len="sm" w="sm" type="none"/>
            <a:tailEnd len="sm" w="sm" type="none"/>
          </a:ln>
        </p:spPr>
      </p:cxnSp>
      <p:sp>
        <p:nvSpPr>
          <p:cNvPr id="855" name="Google Shape;855;p105"/>
          <p:cNvSpPr txBox="1"/>
          <p:nvPr>
            <p:ph idx="1" type="body"/>
          </p:nvPr>
        </p:nvSpPr>
        <p:spPr>
          <a:xfrm>
            <a:off x="1" y="2487062"/>
            <a:ext cx="6243900" cy="717600"/>
          </a:xfrm>
          <a:prstGeom prst="rect">
            <a:avLst/>
          </a:prstGeom>
          <a:noFill/>
          <a:ln>
            <a:noFill/>
          </a:ln>
        </p:spPr>
        <p:txBody>
          <a:bodyPr anchorCtr="0" anchor="t" bIns="45700" lIns="0" spcFirstLastPara="1" rIns="0" wrap="square" tIns="182875">
            <a:noAutofit/>
          </a:bodyPr>
          <a:lstStyle>
            <a:lvl1pPr indent="-228600" lvl="0" marL="457200" marR="0" rtl="0" algn="ctr">
              <a:lnSpc>
                <a:spcPct val="92000"/>
              </a:lnSpc>
              <a:spcBef>
                <a:spcPts val="700"/>
              </a:spcBef>
              <a:spcAft>
                <a:spcPts val="0"/>
              </a:spcAft>
              <a:buClr>
                <a:schemeClr val="accent1"/>
              </a:buClr>
              <a:buSzPts val="2300"/>
              <a:buFont typeface="Merriweather Sans"/>
              <a:buNone/>
              <a:defRPr b="1" i="0" sz="32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856" name="Google Shape;856;p105"/>
          <p:cNvSpPr txBox="1"/>
          <p:nvPr>
            <p:ph idx="3" type="body"/>
          </p:nvPr>
        </p:nvSpPr>
        <p:spPr>
          <a:xfrm>
            <a:off x="613774" y="3518281"/>
            <a:ext cx="5016300" cy="692100"/>
          </a:xfrm>
          <a:prstGeom prst="rect">
            <a:avLst/>
          </a:prstGeom>
          <a:noFill/>
          <a:ln>
            <a:noFill/>
          </a:ln>
        </p:spPr>
        <p:txBody>
          <a:bodyPr anchorCtr="0" anchor="t" bIns="45700" lIns="0" spcFirstLastPara="1" rIns="0" wrap="square" tIns="182875">
            <a:noAutofit/>
          </a:bodyPr>
          <a:lstStyle>
            <a:lvl1pPr indent="-228600" lvl="0" marL="457200" marR="0" rtl="0" algn="ctr">
              <a:lnSpc>
                <a:spcPct val="92000"/>
              </a:lnSpc>
              <a:spcBef>
                <a:spcPts val="700"/>
              </a:spcBef>
              <a:spcAft>
                <a:spcPts val="0"/>
              </a:spcAft>
              <a:buClr>
                <a:schemeClr val="accent1"/>
              </a:buClr>
              <a:buSzPts val="1500"/>
              <a:buFont typeface="Merriweather Sans"/>
              <a:buNone/>
              <a:defRPr b="1" i="0" sz="2000" u="none" cap="none" strike="noStrike">
                <a:solidFill>
                  <a:schemeClr val="accent2"/>
                </a:solidFill>
                <a:latin typeface="Arial"/>
                <a:ea typeface="Arial"/>
                <a:cs typeface="Arial"/>
                <a:sym typeface="Arial"/>
              </a:defRPr>
            </a:lvl1pPr>
            <a:lvl2pPr indent="-228600" lvl="1" marL="914400" marR="0" rtl="0" algn="l">
              <a:lnSpc>
                <a:spcPct val="95000"/>
              </a:lnSpc>
              <a:spcBef>
                <a:spcPts val="7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228600" lvl="2" marL="1371600" marR="0" rtl="0" algn="l">
              <a:lnSpc>
                <a:spcPct val="95000"/>
              </a:lnSpc>
              <a:spcBef>
                <a:spcPts val="7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3pPr>
            <a:lvl4pPr indent="-228600" lvl="3" marL="1828800" marR="0" rtl="0" algn="l">
              <a:lnSpc>
                <a:spcPct val="95000"/>
              </a:lnSpc>
              <a:spcBef>
                <a:spcPts val="7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indent="-228600" lvl="4" marL="2286000" marR="0" rtl="0" algn="l">
              <a:lnSpc>
                <a:spcPct val="95000"/>
              </a:lnSpc>
              <a:spcBef>
                <a:spcPts val="7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Data Background" showMasterSp="0">
  <p:cSld name="2_Data Background">
    <p:bg>
      <p:bgPr>
        <a:blipFill>
          <a:blip r:embed="rId2">
            <a:alphaModFix/>
          </a:blip>
          <a:stretch>
            <a:fillRect/>
          </a:stretch>
        </a:blipFill>
      </p:bgPr>
    </p:bg>
    <p:spTree>
      <p:nvGrpSpPr>
        <p:cNvPr id="857" name="Shape 857"/>
        <p:cNvGrpSpPr/>
        <p:nvPr/>
      </p:nvGrpSpPr>
      <p:grpSpPr>
        <a:xfrm>
          <a:off x="0" y="0"/>
          <a:ext cx="0" cy="0"/>
          <a:chOff x="0" y="0"/>
          <a:chExt cx="0" cy="0"/>
        </a:xfrm>
      </p:grpSpPr>
      <p:pic>
        <p:nvPicPr>
          <p:cNvPr id="858" name="Google Shape;858;p106"/>
          <p:cNvPicPr preferRelativeResize="0"/>
          <p:nvPr/>
        </p:nvPicPr>
        <p:blipFill rotWithShape="1">
          <a:blip r:embed="rId3">
            <a:alphaModFix/>
          </a:blip>
          <a:srcRect b="0" l="0" r="0" t="0"/>
          <a:stretch/>
        </p:blipFill>
        <p:spPr>
          <a:xfrm>
            <a:off x="9746234" y="6365174"/>
            <a:ext cx="2139698" cy="301752"/>
          </a:xfrm>
          <a:prstGeom prst="rect">
            <a:avLst/>
          </a:prstGeom>
          <a:noFill/>
          <a:ln>
            <a:noFill/>
          </a:ln>
        </p:spPr>
      </p:pic>
      <p:sp>
        <p:nvSpPr>
          <p:cNvPr id="859" name="Google Shape;859;p106"/>
          <p:cNvSpPr txBox="1"/>
          <p:nvPr/>
        </p:nvSpPr>
        <p:spPr>
          <a:xfrm>
            <a:off x="6104965" y="34865"/>
            <a:ext cx="6082800" cy="215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sz="1500"/>
          </a:p>
        </p:txBody>
      </p:sp>
      <p:sp>
        <p:nvSpPr>
          <p:cNvPr id="860" name="Google Shape;860;p106"/>
          <p:cNvSpPr/>
          <p:nvPr/>
        </p:nvSpPr>
        <p:spPr>
          <a:xfrm>
            <a:off x="1778617" y="1254032"/>
            <a:ext cx="3200400" cy="32004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rgbClr val="000000"/>
              </a:solidFill>
              <a:latin typeface="Arial"/>
              <a:ea typeface="Arial"/>
              <a:cs typeface="Arial"/>
              <a:sym typeface="Arial"/>
            </a:endParaRPr>
          </a:p>
        </p:txBody>
      </p:sp>
      <p:sp>
        <p:nvSpPr>
          <p:cNvPr id="861" name="Google Shape;861;p106"/>
          <p:cNvSpPr/>
          <p:nvPr/>
        </p:nvSpPr>
        <p:spPr>
          <a:xfrm>
            <a:off x="7232932" y="1254032"/>
            <a:ext cx="3200400" cy="32004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rgbClr val="000000"/>
              </a:solidFill>
              <a:latin typeface="Arial"/>
              <a:ea typeface="Arial"/>
              <a:cs typeface="Arial"/>
              <a:sym typeface="Arial"/>
            </a:endParaRPr>
          </a:p>
        </p:txBody>
      </p:sp>
      <p:sp>
        <p:nvSpPr>
          <p:cNvPr id="862" name="Google Shape;862;p106"/>
          <p:cNvSpPr/>
          <p:nvPr>
            <p:ph idx="2" type="pic"/>
          </p:nvPr>
        </p:nvSpPr>
        <p:spPr>
          <a:xfrm>
            <a:off x="1778617" y="1254032"/>
            <a:ext cx="3200400" cy="3200400"/>
          </a:xfrm>
          <a:prstGeom prst="ellipse">
            <a:avLst/>
          </a:prstGeom>
          <a:noFill/>
          <a:ln>
            <a:noFill/>
          </a:ln>
        </p:spPr>
        <p:txBody>
          <a:bodyPr anchorCtr="0" anchor="t" bIns="45700" lIns="0" spcFirstLastPara="1" rIns="0" wrap="square" tIns="182875">
            <a:noAutofit/>
          </a:bodyPr>
          <a:lstStyle>
            <a:lvl1pPr lvl="0" marR="0" rtl="0" algn="l">
              <a:lnSpc>
                <a:spcPct val="92000"/>
              </a:lnSpc>
              <a:spcBef>
                <a:spcPts val="700"/>
              </a:spcBef>
              <a:spcAft>
                <a:spcPts val="0"/>
              </a:spcAft>
              <a:buClr>
                <a:schemeClr val="accent1"/>
              </a:buClr>
              <a:buSzPts val="1700"/>
              <a:buFont typeface="Merriweather Sans"/>
              <a:buChar char="▶"/>
              <a:defRPr b="0" i="0" sz="2400" u="none" cap="none" strike="noStrike">
                <a:solidFill>
                  <a:schemeClr val="accent1"/>
                </a:solidFill>
                <a:latin typeface="Arial"/>
                <a:ea typeface="Arial"/>
                <a:cs typeface="Arial"/>
                <a:sym typeface="Arial"/>
              </a:defRPr>
            </a:lvl1pPr>
            <a:lvl2pPr lvl="1"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lvl="2"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lvl="3"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lvl="4"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lvl="5"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lvl="6"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lvl="7"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863" name="Google Shape;863;p106"/>
          <p:cNvSpPr/>
          <p:nvPr>
            <p:ph idx="3" type="pic"/>
          </p:nvPr>
        </p:nvSpPr>
        <p:spPr>
          <a:xfrm>
            <a:off x="7232932" y="1254032"/>
            <a:ext cx="3200400" cy="3200400"/>
          </a:xfrm>
          <a:prstGeom prst="ellipse">
            <a:avLst/>
          </a:prstGeom>
          <a:noFill/>
          <a:ln>
            <a:noFill/>
          </a:ln>
        </p:spPr>
        <p:txBody>
          <a:bodyPr anchorCtr="0" anchor="t" bIns="45700" lIns="0" spcFirstLastPara="1" rIns="0" wrap="square" tIns="182875">
            <a:noAutofit/>
          </a:bodyPr>
          <a:lstStyle>
            <a:lvl1pPr lvl="0" marR="0" rtl="0" algn="l">
              <a:lnSpc>
                <a:spcPct val="92000"/>
              </a:lnSpc>
              <a:spcBef>
                <a:spcPts val="700"/>
              </a:spcBef>
              <a:spcAft>
                <a:spcPts val="0"/>
              </a:spcAft>
              <a:buClr>
                <a:schemeClr val="accent1"/>
              </a:buClr>
              <a:buSzPts val="1700"/>
              <a:buFont typeface="Merriweather Sans"/>
              <a:buChar char="▶"/>
              <a:defRPr b="0" i="0" sz="2400" u="none" cap="none" strike="noStrike">
                <a:solidFill>
                  <a:schemeClr val="accent1"/>
                </a:solidFill>
                <a:latin typeface="Arial"/>
                <a:ea typeface="Arial"/>
                <a:cs typeface="Arial"/>
                <a:sym typeface="Arial"/>
              </a:defRPr>
            </a:lvl1pPr>
            <a:lvl2pPr lvl="1"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lvl="2"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lvl="3"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lvl="4"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lvl="5"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lvl="6"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lvl="7"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864" name="Google Shape;864;p106"/>
          <p:cNvSpPr txBox="1"/>
          <p:nvPr>
            <p:ph idx="1" type="body"/>
          </p:nvPr>
        </p:nvSpPr>
        <p:spPr>
          <a:xfrm>
            <a:off x="814034" y="4730453"/>
            <a:ext cx="5129700" cy="327900"/>
          </a:xfrm>
          <a:prstGeom prst="rect">
            <a:avLst/>
          </a:prstGeom>
          <a:noFill/>
          <a:ln>
            <a:noFill/>
          </a:ln>
        </p:spPr>
        <p:txBody>
          <a:bodyPr anchorCtr="0" anchor="t" bIns="45700" lIns="0" spcFirstLastPara="1" rIns="0" wrap="square" tIns="0">
            <a:noAutofit/>
          </a:bodyPr>
          <a:lstStyle>
            <a:lvl1pPr indent="-228600" lvl="0" marL="457200" marR="0" rtl="0" algn="ctr">
              <a:lnSpc>
                <a:spcPct val="92000"/>
              </a:lnSpc>
              <a:spcBef>
                <a:spcPts val="700"/>
              </a:spcBef>
              <a:spcAft>
                <a:spcPts val="0"/>
              </a:spcAft>
              <a:buClr>
                <a:schemeClr val="accent1"/>
              </a:buClr>
              <a:buSzPts val="1500"/>
              <a:buFont typeface="Merriweather Sans"/>
              <a:buNone/>
              <a:defRPr b="1" i="0" sz="2000" u="none" cap="none" strike="noStrike">
                <a:solidFill>
                  <a:schemeClr val="dk2"/>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865" name="Google Shape;865;p106"/>
          <p:cNvSpPr txBox="1"/>
          <p:nvPr>
            <p:ph idx="4" type="body"/>
          </p:nvPr>
        </p:nvSpPr>
        <p:spPr>
          <a:xfrm>
            <a:off x="1550017" y="5323030"/>
            <a:ext cx="3657600" cy="272400"/>
          </a:xfrm>
          <a:prstGeom prst="rect">
            <a:avLst/>
          </a:prstGeom>
          <a:noFill/>
          <a:ln>
            <a:noFill/>
          </a:ln>
        </p:spPr>
        <p:txBody>
          <a:bodyPr anchorCtr="0" anchor="t" bIns="45700" lIns="0" spcFirstLastPara="1" rIns="0" wrap="square" tIns="0">
            <a:noAutofit/>
          </a:bodyPr>
          <a:lstStyle>
            <a:lvl1pPr indent="-228600" lvl="0" marL="457200" marR="0" rtl="0" algn="ctr">
              <a:lnSpc>
                <a:spcPct val="92000"/>
              </a:lnSpc>
              <a:spcBef>
                <a:spcPts val="700"/>
              </a:spcBef>
              <a:spcAft>
                <a:spcPts val="0"/>
              </a:spcAft>
              <a:buClr>
                <a:schemeClr val="accent1"/>
              </a:buClr>
              <a:buSzPts val="1200"/>
              <a:buFont typeface="Merriweather Sans"/>
              <a:buNone/>
              <a:defRPr b="1" i="0" sz="1900" u="none" cap="none" strike="noStrike">
                <a:solidFill>
                  <a:schemeClr val="accent2"/>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866" name="Google Shape;866;p106"/>
          <p:cNvSpPr txBox="1"/>
          <p:nvPr>
            <p:ph idx="5" type="body"/>
          </p:nvPr>
        </p:nvSpPr>
        <p:spPr>
          <a:xfrm>
            <a:off x="6270171" y="4730453"/>
            <a:ext cx="5125500" cy="327900"/>
          </a:xfrm>
          <a:prstGeom prst="rect">
            <a:avLst/>
          </a:prstGeom>
          <a:noFill/>
          <a:ln>
            <a:noFill/>
          </a:ln>
        </p:spPr>
        <p:txBody>
          <a:bodyPr anchorCtr="0" anchor="t" bIns="45700" lIns="0" spcFirstLastPara="1" rIns="0" wrap="square" tIns="0">
            <a:noAutofit/>
          </a:bodyPr>
          <a:lstStyle>
            <a:lvl1pPr indent="-228600" lvl="0" marL="457200" marR="0" rtl="0" algn="ctr">
              <a:lnSpc>
                <a:spcPct val="92000"/>
              </a:lnSpc>
              <a:spcBef>
                <a:spcPts val="700"/>
              </a:spcBef>
              <a:spcAft>
                <a:spcPts val="0"/>
              </a:spcAft>
              <a:buClr>
                <a:schemeClr val="accent1"/>
              </a:buClr>
              <a:buSzPts val="1500"/>
              <a:buFont typeface="Merriweather Sans"/>
              <a:buNone/>
              <a:defRPr b="1" i="0" sz="2000" u="none" cap="none" strike="noStrike">
                <a:solidFill>
                  <a:schemeClr val="dk2"/>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867" name="Google Shape;867;p106"/>
          <p:cNvSpPr txBox="1"/>
          <p:nvPr>
            <p:ph idx="6" type="body"/>
          </p:nvPr>
        </p:nvSpPr>
        <p:spPr>
          <a:xfrm>
            <a:off x="7004332" y="5323030"/>
            <a:ext cx="3657600" cy="272400"/>
          </a:xfrm>
          <a:prstGeom prst="rect">
            <a:avLst/>
          </a:prstGeom>
          <a:noFill/>
          <a:ln>
            <a:noFill/>
          </a:ln>
        </p:spPr>
        <p:txBody>
          <a:bodyPr anchorCtr="0" anchor="t" bIns="45700" lIns="0" spcFirstLastPara="1" rIns="0" wrap="square" tIns="0">
            <a:noAutofit/>
          </a:bodyPr>
          <a:lstStyle>
            <a:lvl1pPr indent="-228600" lvl="0" marL="457200" marR="0" rtl="0" algn="ctr">
              <a:lnSpc>
                <a:spcPct val="92000"/>
              </a:lnSpc>
              <a:spcBef>
                <a:spcPts val="700"/>
              </a:spcBef>
              <a:spcAft>
                <a:spcPts val="0"/>
              </a:spcAft>
              <a:buClr>
                <a:schemeClr val="accent1"/>
              </a:buClr>
              <a:buSzPts val="1200"/>
              <a:buFont typeface="Merriweather Sans"/>
              <a:buNone/>
              <a:defRPr b="1" i="0" sz="1900" u="none" cap="none" strike="noStrike">
                <a:solidFill>
                  <a:schemeClr val="accent2"/>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cxnSp>
        <p:nvCxnSpPr>
          <p:cNvPr id="868" name="Google Shape;868;p106"/>
          <p:cNvCxnSpPr/>
          <p:nvPr/>
        </p:nvCxnSpPr>
        <p:spPr>
          <a:xfrm>
            <a:off x="6836244" y="5182478"/>
            <a:ext cx="3993900" cy="0"/>
          </a:xfrm>
          <a:prstGeom prst="straightConnector1">
            <a:avLst/>
          </a:prstGeom>
          <a:noFill/>
          <a:ln cap="rnd" cmpd="sng" w="38100">
            <a:solidFill>
              <a:schemeClr val="accent1"/>
            </a:solidFill>
            <a:prstDash val="solid"/>
            <a:miter lim="800000"/>
            <a:headEnd len="sm" w="sm" type="none"/>
            <a:tailEnd len="sm" w="sm" type="none"/>
          </a:ln>
        </p:spPr>
      </p:cxnSp>
      <p:cxnSp>
        <p:nvCxnSpPr>
          <p:cNvPr id="869" name="Google Shape;869;p106"/>
          <p:cNvCxnSpPr/>
          <p:nvPr/>
        </p:nvCxnSpPr>
        <p:spPr>
          <a:xfrm>
            <a:off x="1381929" y="5182478"/>
            <a:ext cx="3993900" cy="0"/>
          </a:xfrm>
          <a:prstGeom prst="straightConnector1">
            <a:avLst/>
          </a:prstGeom>
          <a:noFill/>
          <a:ln cap="rnd" cmpd="sng" w="38100">
            <a:solidFill>
              <a:schemeClr val="accent1"/>
            </a:solidFill>
            <a:prstDash val="solid"/>
            <a:miter lim="800000"/>
            <a:headEnd len="sm" w="sm" type="none"/>
            <a:tailEnd len="sm" w="sm" type="none"/>
          </a:ln>
        </p:spPr>
      </p:cxnSp>
      <p:sp>
        <p:nvSpPr>
          <p:cNvPr id="870" name="Google Shape;870;p106"/>
          <p:cNvSpPr txBox="1"/>
          <p:nvPr>
            <p:ph idx="7" type="body"/>
          </p:nvPr>
        </p:nvSpPr>
        <p:spPr>
          <a:xfrm>
            <a:off x="2277291" y="6074476"/>
            <a:ext cx="7637100" cy="290700"/>
          </a:xfrm>
          <a:prstGeom prst="rect">
            <a:avLst/>
          </a:prstGeom>
          <a:noFill/>
          <a:ln>
            <a:noFill/>
          </a:ln>
        </p:spPr>
        <p:txBody>
          <a:bodyPr anchorCtr="0" anchor="t" bIns="0" lIns="0" spcFirstLastPara="1" rIns="0" wrap="square" tIns="0">
            <a:noAutofit/>
          </a:bodyPr>
          <a:lstStyle>
            <a:lvl1pPr indent="-228600" lvl="0" marL="457200" marR="0" rtl="0" algn="ctr">
              <a:lnSpc>
                <a:spcPct val="92000"/>
              </a:lnSpc>
              <a:spcBef>
                <a:spcPts val="700"/>
              </a:spcBef>
              <a:spcAft>
                <a:spcPts val="0"/>
              </a:spcAft>
              <a:buClr>
                <a:schemeClr val="accent1"/>
              </a:buClr>
              <a:buSzPts val="1100"/>
              <a:buFont typeface="Merriweather Sans"/>
              <a:buNone/>
              <a:defRPr b="0" i="0" sz="1600" u="none" cap="none" strike="noStrike">
                <a:solidFill>
                  <a:schemeClr val="dk2"/>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871" name="Google Shape;871;p106"/>
          <p:cNvSpPr txBox="1"/>
          <p:nvPr>
            <p:ph type="title"/>
          </p:nvPr>
        </p:nvSpPr>
        <p:spPr>
          <a:xfrm>
            <a:off x="456063" y="310393"/>
            <a:ext cx="11280000" cy="900000"/>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ta Background" showMasterSp="0">
  <p:cSld name="Data Background">
    <p:bg>
      <p:bgPr>
        <a:blipFill>
          <a:blip r:embed="rId2">
            <a:alphaModFix/>
          </a:blip>
          <a:stretch>
            <a:fillRect/>
          </a:stretch>
        </a:blipFill>
      </p:bgPr>
    </p:bg>
    <p:spTree>
      <p:nvGrpSpPr>
        <p:cNvPr id="872" name="Shape 872"/>
        <p:cNvGrpSpPr/>
        <p:nvPr/>
      </p:nvGrpSpPr>
      <p:grpSpPr>
        <a:xfrm>
          <a:off x="0" y="0"/>
          <a:ext cx="0" cy="0"/>
          <a:chOff x="0" y="0"/>
          <a:chExt cx="0" cy="0"/>
        </a:xfrm>
      </p:grpSpPr>
      <p:pic>
        <p:nvPicPr>
          <p:cNvPr id="873" name="Google Shape;873;p107"/>
          <p:cNvPicPr preferRelativeResize="0"/>
          <p:nvPr/>
        </p:nvPicPr>
        <p:blipFill rotWithShape="1">
          <a:blip r:embed="rId3">
            <a:alphaModFix/>
          </a:blip>
          <a:srcRect b="0" l="0" r="0" t="0"/>
          <a:stretch/>
        </p:blipFill>
        <p:spPr>
          <a:xfrm>
            <a:off x="9746234" y="6365174"/>
            <a:ext cx="2139698" cy="301752"/>
          </a:xfrm>
          <a:prstGeom prst="rect">
            <a:avLst/>
          </a:prstGeom>
          <a:noFill/>
          <a:ln>
            <a:noFill/>
          </a:ln>
        </p:spPr>
      </p:pic>
      <p:sp>
        <p:nvSpPr>
          <p:cNvPr id="874" name="Google Shape;874;p107"/>
          <p:cNvSpPr txBox="1"/>
          <p:nvPr/>
        </p:nvSpPr>
        <p:spPr>
          <a:xfrm>
            <a:off x="6104965" y="34865"/>
            <a:ext cx="6082800" cy="215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sz="150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showMasterSp="0">
  <p:cSld name="Quote">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2"/>
          <p:cNvSpPr txBox="1"/>
          <p:nvPr>
            <p:ph idx="1" type="subTitle"/>
          </p:nvPr>
        </p:nvSpPr>
        <p:spPr>
          <a:xfrm>
            <a:off x="1434895" y="4429937"/>
            <a:ext cx="9322209" cy="479814"/>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400"/>
              <a:buFont typeface="Merriweather Sans"/>
              <a:buNone/>
              <a:defRPr b="0" i="0" sz="20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82" name="Google Shape;82;p12"/>
          <p:cNvSpPr txBox="1"/>
          <p:nvPr>
            <p:ph type="title"/>
          </p:nvPr>
        </p:nvSpPr>
        <p:spPr>
          <a:xfrm>
            <a:off x="1434895" y="299207"/>
            <a:ext cx="9322210" cy="3368067"/>
          </a:xfrm>
          <a:prstGeom prst="rect">
            <a:avLst/>
          </a:prstGeom>
          <a:noFill/>
          <a:ln>
            <a:noFill/>
          </a:ln>
        </p:spPr>
        <p:txBody>
          <a:bodyPr anchorCtr="0" anchor="b" bIns="91425" lIns="0" spcFirstLastPara="1" rIns="0" wrap="square" tIns="82275">
            <a:noAutofit/>
          </a:bodyPr>
          <a:lstStyle>
            <a:lvl1pPr lvl="0" marR="0" rtl="0" algn="ctr">
              <a:lnSpc>
                <a:spcPct val="86000"/>
              </a:lnSpc>
              <a:spcBef>
                <a:spcPts val="0"/>
              </a:spcBef>
              <a:spcAft>
                <a:spcPts val="0"/>
              </a:spcAft>
              <a:buClr>
                <a:schemeClr val="dk1"/>
              </a:buClr>
              <a:buSzPts val="5760"/>
              <a:buFont typeface="Arial"/>
              <a:buChar char="“"/>
              <a:defRPr b="1" i="0" sz="4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83" name="Google Shape;83;p12"/>
          <p:cNvCxnSpPr/>
          <p:nvPr/>
        </p:nvCxnSpPr>
        <p:spPr>
          <a:xfrm>
            <a:off x="3893222" y="4068865"/>
            <a:ext cx="4376840" cy="0"/>
          </a:xfrm>
          <a:prstGeom prst="straightConnector1">
            <a:avLst/>
          </a:prstGeom>
          <a:noFill/>
          <a:ln cap="rnd" cmpd="sng" w="38100">
            <a:solidFill>
              <a:schemeClr val="accent1"/>
            </a:solidFill>
            <a:prstDash val="solid"/>
            <a:miter lim="800000"/>
            <a:headEnd len="sm" w="sm" type="none"/>
            <a:tailEnd len="sm" w="sm" type="none"/>
          </a:ln>
        </p:spPr>
      </p:cxnSp>
      <p:pic>
        <p:nvPicPr>
          <p:cNvPr id="84" name="Google Shape;84;p12"/>
          <p:cNvPicPr preferRelativeResize="0"/>
          <p:nvPr/>
        </p:nvPicPr>
        <p:blipFill rotWithShape="1">
          <a:blip r:embed="rId3">
            <a:alphaModFix/>
          </a:blip>
          <a:srcRect b="0" l="0" r="0" t="0"/>
          <a:stretch/>
        </p:blipFill>
        <p:spPr>
          <a:xfrm>
            <a:off x="9746234" y="6365174"/>
            <a:ext cx="2139696" cy="301752"/>
          </a:xfrm>
          <a:prstGeom prst="rect">
            <a:avLst/>
          </a:prstGeom>
          <a:noFill/>
          <a:ln>
            <a:noFill/>
          </a:ln>
        </p:spPr>
      </p:pic>
      <p:sp>
        <p:nvSpPr>
          <p:cNvPr id="85" name="Google Shape;85;p12"/>
          <p:cNvSpPr txBox="1"/>
          <p:nvPr/>
        </p:nvSpPr>
        <p:spPr>
          <a:xfrm>
            <a:off x="6104965" y="34865"/>
            <a:ext cx="6082731"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creenshot and Content - Dark" showMasterSp="0">
  <p:cSld name="Screenshot and Content - Dark">
    <p:bg>
      <p:bgPr>
        <a:solidFill>
          <a:schemeClr val="lt2"/>
        </a:solidFill>
      </p:bgPr>
    </p:bg>
    <p:spTree>
      <p:nvGrpSpPr>
        <p:cNvPr id="86" name="Shape 86"/>
        <p:cNvGrpSpPr/>
        <p:nvPr/>
      </p:nvGrpSpPr>
      <p:grpSpPr>
        <a:xfrm>
          <a:off x="0" y="0"/>
          <a:ext cx="0" cy="0"/>
          <a:chOff x="0" y="0"/>
          <a:chExt cx="0" cy="0"/>
        </a:xfrm>
      </p:grpSpPr>
      <p:sp>
        <p:nvSpPr>
          <p:cNvPr id="87" name="Google Shape;87;p13"/>
          <p:cNvSpPr/>
          <p:nvPr/>
        </p:nvSpPr>
        <p:spPr>
          <a:xfrm>
            <a:off x="685800" y="2307768"/>
            <a:ext cx="6985000" cy="470263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 name="Google Shape;88;p13"/>
          <p:cNvSpPr txBox="1"/>
          <p:nvPr>
            <p:ph idx="1" type="body"/>
          </p:nvPr>
        </p:nvSpPr>
        <p:spPr>
          <a:xfrm>
            <a:off x="8473014" y="1872541"/>
            <a:ext cx="3262921" cy="4255543"/>
          </a:xfrm>
          <a:prstGeom prst="rect">
            <a:avLst/>
          </a:prstGeom>
          <a:noFill/>
          <a:ln>
            <a:noFill/>
          </a:ln>
        </p:spPr>
        <p:txBody>
          <a:bodyPr anchorCtr="0" anchor="t" bIns="45700" lIns="0" spcFirstLastPara="1" rIns="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279400" y="1939517"/>
            <a:ext cx="7813374" cy="5403279"/>
          </a:xfrm>
          <a:prstGeom prst="rect">
            <a:avLst/>
          </a:prstGeom>
          <a:noFill/>
          <a:ln>
            <a:noFill/>
          </a:ln>
          <a:effectLst>
            <a:outerShdw blurRad="279400" rotWithShape="0" algn="tl" dir="2700000" dist="228600">
              <a:srgbClr val="000000">
                <a:alpha val="16862"/>
              </a:srgbClr>
            </a:outerShdw>
          </a:effectLst>
        </p:spPr>
      </p:pic>
      <p:sp>
        <p:nvSpPr>
          <p:cNvPr id="90" name="Google Shape;90;p13"/>
          <p:cNvSpPr/>
          <p:nvPr>
            <p:ph idx="2" type="pic"/>
          </p:nvPr>
        </p:nvSpPr>
        <p:spPr>
          <a:xfrm>
            <a:off x="863600" y="2425700"/>
            <a:ext cx="6642100" cy="4432300"/>
          </a:xfrm>
          <a:prstGeom prst="rect">
            <a:avLst/>
          </a:prstGeom>
          <a:noFill/>
          <a:ln>
            <a:noFill/>
          </a:ln>
        </p:spPr>
        <p:txBody>
          <a:bodyPr anchorCtr="0" anchor="t" bIns="45700" lIns="0" spcFirstLastPara="1" rIns="0" wrap="square" tIns="182875">
            <a:noAutofit/>
          </a:bodyPr>
          <a:lstStyle>
            <a:lvl1pPr lvl="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lvl="1"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lvl="2"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lvl="3"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lvl="4"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lvl="5"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lvl="6"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lvl="7"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91" name="Google Shape;91;p13"/>
          <p:cNvPicPr preferRelativeResize="0"/>
          <p:nvPr/>
        </p:nvPicPr>
        <p:blipFill rotWithShape="1">
          <a:blip r:embed="rId3">
            <a:alphaModFix/>
          </a:blip>
          <a:srcRect b="0" l="0" r="0" t="0"/>
          <a:stretch/>
        </p:blipFill>
        <p:spPr>
          <a:xfrm>
            <a:off x="9746234" y="6365174"/>
            <a:ext cx="2139696" cy="301752"/>
          </a:xfrm>
          <a:prstGeom prst="rect">
            <a:avLst/>
          </a:prstGeom>
          <a:noFill/>
          <a:ln>
            <a:noFill/>
          </a:ln>
        </p:spPr>
      </p:pic>
      <p:sp>
        <p:nvSpPr>
          <p:cNvPr id="92" name="Google Shape;92;p13"/>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3" name="Google Shape;93;p13"/>
          <p:cNvSpPr txBox="1"/>
          <p:nvPr>
            <p:ph idx="3"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94" name="Google Shape;94;p13"/>
          <p:cNvSpPr txBox="1"/>
          <p:nvPr/>
        </p:nvSpPr>
        <p:spPr>
          <a:xfrm>
            <a:off x="6104965" y="34865"/>
            <a:ext cx="6082731"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creenshot and Title - Dark" showMasterSp="0">
  <p:cSld name="Screenshot and Title - Dark">
    <p:bg>
      <p:bgPr>
        <a:solidFill>
          <a:schemeClr val="lt2"/>
        </a:solidFill>
      </p:bgPr>
    </p:bg>
    <p:spTree>
      <p:nvGrpSpPr>
        <p:cNvPr id="95" name="Shape 95"/>
        <p:cNvGrpSpPr/>
        <p:nvPr/>
      </p:nvGrpSpPr>
      <p:grpSpPr>
        <a:xfrm>
          <a:off x="0" y="0"/>
          <a:ext cx="0" cy="0"/>
          <a:chOff x="0" y="0"/>
          <a:chExt cx="0" cy="0"/>
        </a:xfrm>
      </p:grpSpPr>
      <p:sp>
        <p:nvSpPr>
          <p:cNvPr id="96" name="Google Shape;96;p14"/>
          <p:cNvSpPr txBox="1"/>
          <p:nvPr>
            <p:ph idx="1" type="subTitle"/>
          </p:nvPr>
        </p:nvSpPr>
        <p:spPr>
          <a:xfrm>
            <a:off x="456515" y="3436796"/>
            <a:ext cx="3264586" cy="30206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97" name="Google Shape;97;p14"/>
          <p:cNvSpPr/>
          <p:nvPr/>
        </p:nvSpPr>
        <p:spPr>
          <a:xfrm>
            <a:off x="4088130" y="-4"/>
            <a:ext cx="8096250" cy="6858003"/>
          </a:xfrm>
          <a:prstGeom prst="rect">
            <a:avLst/>
          </a:prstGeom>
          <a:solidFill>
            <a:schemeClr val="dk1">
              <a:alpha val="1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8" name="Google Shape;98;p14"/>
          <p:cNvPicPr preferRelativeResize="0"/>
          <p:nvPr/>
        </p:nvPicPr>
        <p:blipFill rotWithShape="1">
          <a:blip r:embed="rId2">
            <a:alphaModFix/>
          </a:blip>
          <a:srcRect b="0" l="0" r="0" t="0"/>
          <a:stretch/>
        </p:blipFill>
        <p:spPr>
          <a:xfrm>
            <a:off x="9746234" y="6365174"/>
            <a:ext cx="2139696" cy="301752"/>
          </a:xfrm>
          <a:prstGeom prst="rect">
            <a:avLst/>
          </a:prstGeom>
          <a:noFill/>
          <a:ln>
            <a:noFill/>
          </a:ln>
        </p:spPr>
      </p:pic>
      <p:pic>
        <p:nvPicPr>
          <p:cNvPr id="99" name="Google Shape;99;p14"/>
          <p:cNvPicPr preferRelativeResize="0"/>
          <p:nvPr/>
        </p:nvPicPr>
        <p:blipFill rotWithShape="1">
          <a:blip r:embed="rId3">
            <a:alphaModFix/>
          </a:blip>
          <a:srcRect b="0" l="0" r="0" t="0"/>
          <a:stretch/>
        </p:blipFill>
        <p:spPr>
          <a:xfrm>
            <a:off x="0" y="5577946"/>
            <a:ext cx="4083982" cy="1280054"/>
          </a:xfrm>
          <a:prstGeom prst="rect">
            <a:avLst/>
          </a:prstGeom>
          <a:noFill/>
          <a:ln>
            <a:noFill/>
          </a:ln>
        </p:spPr>
      </p:pic>
      <p:sp>
        <p:nvSpPr>
          <p:cNvPr id="100" name="Google Shape;100;p14"/>
          <p:cNvSpPr/>
          <p:nvPr>
            <p:ph idx="2" type="pic"/>
          </p:nvPr>
        </p:nvSpPr>
        <p:spPr>
          <a:xfrm>
            <a:off x="4274417" y="304801"/>
            <a:ext cx="7917579" cy="5759115"/>
          </a:xfrm>
          <a:prstGeom prst="rect">
            <a:avLst/>
          </a:prstGeom>
          <a:noFill/>
          <a:ln>
            <a:noFill/>
          </a:ln>
        </p:spPr>
        <p:txBody>
          <a:bodyPr anchorCtr="0" anchor="t" bIns="45700" lIns="0" spcFirstLastPara="1" rIns="0" wrap="square" tIns="182875">
            <a:noAutofit/>
          </a:bodyPr>
          <a:lstStyle>
            <a:lvl1pPr lvl="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lvl="1"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lvl="2"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lvl="3"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lvl="4"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lvl="5"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lvl="6"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lvl="7"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01" name="Google Shape;101;p14"/>
          <p:cNvSpPr txBox="1"/>
          <p:nvPr>
            <p:ph type="title"/>
          </p:nvPr>
        </p:nvSpPr>
        <p:spPr>
          <a:xfrm>
            <a:off x="456515" y="694481"/>
            <a:ext cx="3264586" cy="2647249"/>
          </a:xfrm>
          <a:prstGeom prst="rect">
            <a:avLst/>
          </a:prstGeom>
          <a:noFill/>
          <a:ln>
            <a:noFill/>
          </a:ln>
        </p:spPr>
        <p:txBody>
          <a:bodyPr anchorCtr="0" anchor="b"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2" name="Google Shape;102;p14"/>
          <p:cNvSpPr txBox="1"/>
          <p:nvPr/>
        </p:nvSpPr>
        <p:spPr>
          <a:xfrm>
            <a:off x="6104965" y="34865"/>
            <a:ext cx="6082731"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s and Supporting Text - Dark">
  <p:cSld name="Stats and Supporting Text - Dark">
    <p:bg>
      <p:bgPr>
        <a:solidFill>
          <a:schemeClr val="lt2"/>
        </a:solidFill>
      </p:bgPr>
    </p:bg>
    <p:spTree>
      <p:nvGrpSpPr>
        <p:cNvPr id="103" name="Shape 103"/>
        <p:cNvGrpSpPr/>
        <p:nvPr/>
      </p:nvGrpSpPr>
      <p:grpSpPr>
        <a:xfrm>
          <a:off x="0" y="0"/>
          <a:ext cx="0" cy="0"/>
          <a:chOff x="0" y="0"/>
          <a:chExt cx="0" cy="0"/>
        </a:xfrm>
      </p:grpSpPr>
      <p:sp>
        <p:nvSpPr>
          <p:cNvPr id="104" name="Google Shape;104;p15"/>
          <p:cNvSpPr txBox="1"/>
          <p:nvPr>
            <p:ph idx="1" type="body"/>
          </p:nvPr>
        </p:nvSpPr>
        <p:spPr>
          <a:xfrm>
            <a:off x="455613" y="3913372"/>
            <a:ext cx="1909762" cy="1770580"/>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05" name="Google Shape;105;p15"/>
          <p:cNvSpPr txBox="1"/>
          <p:nvPr>
            <p:ph idx="2" type="body"/>
          </p:nvPr>
        </p:nvSpPr>
        <p:spPr>
          <a:xfrm>
            <a:off x="2798254" y="3913372"/>
            <a:ext cx="1909762" cy="1770580"/>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06" name="Google Shape;106;p15"/>
          <p:cNvSpPr txBox="1"/>
          <p:nvPr>
            <p:ph idx="3" type="body"/>
          </p:nvPr>
        </p:nvSpPr>
        <p:spPr>
          <a:xfrm>
            <a:off x="5140894" y="3913372"/>
            <a:ext cx="1909762" cy="1770580"/>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228600" lvl="2" marL="1371600" marR="0" rtl="0" algn="l">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07" name="Google Shape;107;p15"/>
          <p:cNvSpPr txBox="1"/>
          <p:nvPr>
            <p:ph idx="4" type="body"/>
          </p:nvPr>
        </p:nvSpPr>
        <p:spPr>
          <a:xfrm>
            <a:off x="7483535" y="3913372"/>
            <a:ext cx="1909762" cy="1770580"/>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08" name="Google Shape;108;p15"/>
          <p:cNvSpPr txBox="1"/>
          <p:nvPr>
            <p:ph idx="5" type="body"/>
          </p:nvPr>
        </p:nvSpPr>
        <p:spPr>
          <a:xfrm>
            <a:off x="9826175" y="3913372"/>
            <a:ext cx="1909762" cy="1770580"/>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109" name="Google Shape;109;p15"/>
          <p:cNvPicPr preferRelativeResize="0"/>
          <p:nvPr/>
        </p:nvPicPr>
        <p:blipFill rotWithShape="1">
          <a:blip r:embed="rId2">
            <a:alphaModFix/>
          </a:blip>
          <a:srcRect b="0" l="0" r="0" t="0"/>
          <a:stretch/>
        </p:blipFill>
        <p:spPr>
          <a:xfrm>
            <a:off x="9746234" y="6365174"/>
            <a:ext cx="2139696" cy="301752"/>
          </a:xfrm>
          <a:prstGeom prst="rect">
            <a:avLst/>
          </a:prstGeom>
          <a:noFill/>
          <a:ln>
            <a:noFill/>
          </a:ln>
        </p:spPr>
      </p:pic>
      <p:sp>
        <p:nvSpPr>
          <p:cNvPr id="110" name="Google Shape;110;p15"/>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1" name="Google Shape;111;p15"/>
          <p:cNvSpPr txBox="1"/>
          <p:nvPr>
            <p:ph idx="6"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12" name="Google Shape;112;p15"/>
          <p:cNvSpPr/>
          <p:nvPr>
            <p:ph idx="7" type="body"/>
          </p:nvPr>
        </p:nvSpPr>
        <p:spPr>
          <a:xfrm>
            <a:off x="456063" y="1874679"/>
            <a:ext cx="1909762" cy="1906739"/>
          </a:xfrm>
          <a:prstGeom prst="ellipse">
            <a:avLst/>
          </a:prstGeom>
          <a:solidFill>
            <a:schemeClr val="accent1"/>
          </a:solidFill>
          <a:ln>
            <a:noFill/>
          </a:ln>
        </p:spPr>
        <p:txBody>
          <a:bodyPr anchorCtr="0" anchor="ctr" bIns="0" lIns="0" spcFirstLastPara="1" rIns="0" wrap="square" tIns="0">
            <a:noAutofit/>
          </a:bodyPr>
          <a:lstStyle>
            <a:lvl1pPr indent="-424180" lvl="0" marL="457200" marR="0" rtl="0" algn="ctr">
              <a:lnSpc>
                <a:spcPct val="92000"/>
              </a:lnSpc>
              <a:spcBef>
                <a:spcPts val="600"/>
              </a:spcBef>
              <a:spcAft>
                <a:spcPts val="0"/>
              </a:spcAft>
              <a:buClr>
                <a:schemeClr val="accent1"/>
              </a:buClr>
              <a:buSzPts val="3080"/>
              <a:buFont typeface="Arial"/>
              <a:buChar char="​"/>
              <a:defRPr b="1" i="0" sz="4400" u="none" cap="none" strike="noStrike">
                <a:solidFill>
                  <a:srgbClr val="FFFFFF"/>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1"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1"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13" name="Google Shape;113;p15"/>
          <p:cNvSpPr/>
          <p:nvPr>
            <p:ph idx="8" type="body"/>
          </p:nvPr>
        </p:nvSpPr>
        <p:spPr>
          <a:xfrm>
            <a:off x="2798591" y="1874679"/>
            <a:ext cx="1909762" cy="1906739"/>
          </a:xfrm>
          <a:prstGeom prst="ellipse">
            <a:avLst/>
          </a:prstGeom>
          <a:solidFill>
            <a:schemeClr val="accent1"/>
          </a:solidFill>
          <a:ln>
            <a:noFill/>
          </a:ln>
        </p:spPr>
        <p:txBody>
          <a:bodyPr anchorCtr="0" anchor="ctr" bIns="0" lIns="0" spcFirstLastPara="1" rIns="0" wrap="square" tIns="0">
            <a:noAutofit/>
          </a:bodyPr>
          <a:lstStyle>
            <a:lvl1pPr indent="-424180" lvl="0" marL="457200" marR="0" rtl="0" algn="ctr">
              <a:lnSpc>
                <a:spcPct val="92000"/>
              </a:lnSpc>
              <a:spcBef>
                <a:spcPts val="600"/>
              </a:spcBef>
              <a:spcAft>
                <a:spcPts val="0"/>
              </a:spcAft>
              <a:buClr>
                <a:schemeClr val="accent1"/>
              </a:buClr>
              <a:buSzPts val="3080"/>
              <a:buFont typeface="Arial"/>
              <a:buChar char="​"/>
              <a:defRPr b="1" i="0" sz="4400" u="none" cap="none" strike="noStrike">
                <a:solidFill>
                  <a:srgbClr val="FFFFFF"/>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1"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1"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14" name="Google Shape;114;p15"/>
          <p:cNvSpPr/>
          <p:nvPr>
            <p:ph idx="9" type="body"/>
          </p:nvPr>
        </p:nvSpPr>
        <p:spPr>
          <a:xfrm>
            <a:off x="5141119" y="1874679"/>
            <a:ext cx="1909762" cy="1906739"/>
          </a:xfrm>
          <a:prstGeom prst="ellipse">
            <a:avLst/>
          </a:prstGeom>
          <a:solidFill>
            <a:schemeClr val="accent1"/>
          </a:solidFill>
          <a:ln>
            <a:noFill/>
          </a:ln>
        </p:spPr>
        <p:txBody>
          <a:bodyPr anchorCtr="0" anchor="ctr" bIns="0" lIns="0" spcFirstLastPara="1" rIns="0" wrap="square" tIns="0">
            <a:noAutofit/>
          </a:bodyPr>
          <a:lstStyle>
            <a:lvl1pPr indent="-424180" lvl="0" marL="457200" marR="0" rtl="0" algn="ctr">
              <a:lnSpc>
                <a:spcPct val="92000"/>
              </a:lnSpc>
              <a:spcBef>
                <a:spcPts val="600"/>
              </a:spcBef>
              <a:spcAft>
                <a:spcPts val="0"/>
              </a:spcAft>
              <a:buClr>
                <a:schemeClr val="accent1"/>
              </a:buClr>
              <a:buSzPts val="3080"/>
              <a:buFont typeface="Arial"/>
              <a:buChar char="​"/>
              <a:defRPr b="1" i="0" sz="4400" u="none" cap="none" strike="noStrike">
                <a:solidFill>
                  <a:srgbClr val="FFFFFF"/>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1"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1"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15" name="Google Shape;115;p15"/>
          <p:cNvSpPr/>
          <p:nvPr>
            <p:ph idx="13" type="body"/>
          </p:nvPr>
        </p:nvSpPr>
        <p:spPr>
          <a:xfrm>
            <a:off x="7483647" y="1874679"/>
            <a:ext cx="1909762" cy="1906739"/>
          </a:xfrm>
          <a:prstGeom prst="ellipse">
            <a:avLst/>
          </a:prstGeom>
          <a:solidFill>
            <a:schemeClr val="accent1"/>
          </a:solidFill>
          <a:ln>
            <a:noFill/>
          </a:ln>
        </p:spPr>
        <p:txBody>
          <a:bodyPr anchorCtr="0" anchor="ctr" bIns="0" lIns="0" spcFirstLastPara="1" rIns="0" wrap="square" tIns="0">
            <a:noAutofit/>
          </a:bodyPr>
          <a:lstStyle>
            <a:lvl1pPr indent="-424180" lvl="0" marL="457200" marR="0" rtl="0" algn="ctr">
              <a:lnSpc>
                <a:spcPct val="92000"/>
              </a:lnSpc>
              <a:spcBef>
                <a:spcPts val="600"/>
              </a:spcBef>
              <a:spcAft>
                <a:spcPts val="0"/>
              </a:spcAft>
              <a:buClr>
                <a:schemeClr val="accent1"/>
              </a:buClr>
              <a:buSzPts val="3080"/>
              <a:buFont typeface="Arial"/>
              <a:buChar char="​"/>
              <a:defRPr b="1" i="0" sz="4400" u="none" cap="none" strike="noStrike">
                <a:solidFill>
                  <a:srgbClr val="FFFFFF"/>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1"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1"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16" name="Google Shape;116;p15"/>
          <p:cNvSpPr/>
          <p:nvPr>
            <p:ph idx="14" type="body"/>
          </p:nvPr>
        </p:nvSpPr>
        <p:spPr>
          <a:xfrm>
            <a:off x="9826175" y="1874679"/>
            <a:ext cx="1909762" cy="1906739"/>
          </a:xfrm>
          <a:prstGeom prst="ellipse">
            <a:avLst/>
          </a:prstGeom>
          <a:solidFill>
            <a:schemeClr val="accent1"/>
          </a:solidFill>
          <a:ln>
            <a:noFill/>
          </a:ln>
        </p:spPr>
        <p:txBody>
          <a:bodyPr anchorCtr="0" anchor="ctr" bIns="0" lIns="0" spcFirstLastPara="1" rIns="0" wrap="square" tIns="0">
            <a:noAutofit/>
          </a:bodyPr>
          <a:lstStyle>
            <a:lvl1pPr indent="-424180" lvl="0" marL="457200" marR="0" rtl="0" algn="ctr">
              <a:lnSpc>
                <a:spcPct val="92000"/>
              </a:lnSpc>
              <a:spcBef>
                <a:spcPts val="600"/>
              </a:spcBef>
              <a:spcAft>
                <a:spcPts val="0"/>
              </a:spcAft>
              <a:buClr>
                <a:schemeClr val="accent1"/>
              </a:buClr>
              <a:buSzPts val="3080"/>
              <a:buFont typeface="Arial"/>
              <a:buChar char="​"/>
              <a:defRPr b="1" i="0" sz="4400" u="none" cap="none" strike="noStrike">
                <a:solidFill>
                  <a:srgbClr val="FFFFFF"/>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1"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1"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Icons and Supporting Text - Dark">
  <p:cSld name="3 Icons and Supporting Text - Dark">
    <p:bg>
      <p:bgPr>
        <a:solidFill>
          <a:schemeClr val="lt2"/>
        </a:solidFill>
      </p:bgPr>
    </p:bg>
    <p:spTree>
      <p:nvGrpSpPr>
        <p:cNvPr id="117" name="Shape 117"/>
        <p:cNvGrpSpPr/>
        <p:nvPr/>
      </p:nvGrpSpPr>
      <p:grpSpPr>
        <a:xfrm>
          <a:off x="0" y="0"/>
          <a:ext cx="0" cy="0"/>
          <a:chOff x="0" y="0"/>
          <a:chExt cx="0" cy="0"/>
        </a:xfrm>
      </p:grpSpPr>
      <p:sp>
        <p:nvSpPr>
          <p:cNvPr id="118" name="Google Shape;118;p16"/>
          <p:cNvSpPr txBox="1"/>
          <p:nvPr>
            <p:ph idx="1" type="body"/>
          </p:nvPr>
        </p:nvSpPr>
        <p:spPr>
          <a:xfrm>
            <a:off x="452243" y="4104635"/>
            <a:ext cx="3644826" cy="1567742"/>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19" name="Google Shape;119;p16"/>
          <p:cNvSpPr txBox="1"/>
          <p:nvPr>
            <p:ph idx="2" type="body"/>
          </p:nvPr>
        </p:nvSpPr>
        <p:spPr>
          <a:xfrm>
            <a:off x="4274418" y="4104635"/>
            <a:ext cx="3641005" cy="1567742"/>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20" name="Google Shape;120;p16"/>
          <p:cNvSpPr txBox="1"/>
          <p:nvPr>
            <p:ph idx="3" type="body"/>
          </p:nvPr>
        </p:nvSpPr>
        <p:spPr>
          <a:xfrm>
            <a:off x="8092773" y="4104635"/>
            <a:ext cx="3637189" cy="1567742"/>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21" name="Google Shape;121;p16"/>
          <p:cNvSpPr/>
          <p:nvPr/>
        </p:nvSpPr>
        <p:spPr>
          <a:xfrm>
            <a:off x="1261968" y="1858238"/>
            <a:ext cx="2029195" cy="2029195"/>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122" name="Google Shape;122;p16"/>
          <p:cNvSpPr/>
          <p:nvPr/>
        </p:nvSpPr>
        <p:spPr>
          <a:xfrm>
            <a:off x="5051658" y="1858238"/>
            <a:ext cx="2029195" cy="2029195"/>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123" name="Google Shape;123;p16"/>
          <p:cNvSpPr/>
          <p:nvPr/>
        </p:nvSpPr>
        <p:spPr>
          <a:xfrm>
            <a:off x="8899268" y="1858238"/>
            <a:ext cx="2029195" cy="2029195"/>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124" name="Google Shape;124;p16"/>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5" name="Google Shape;125;p16"/>
          <p:cNvSpPr txBox="1"/>
          <p:nvPr>
            <p:ph idx="4"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126" name="Google Shape;126;p16"/>
          <p:cNvPicPr preferRelativeResize="0"/>
          <p:nvPr/>
        </p:nvPicPr>
        <p:blipFill rotWithShape="1">
          <a:blip r:embed="rId2">
            <a:alphaModFix/>
          </a:blip>
          <a:srcRect b="0" l="0" r="0" t="0"/>
          <a:stretch/>
        </p:blipFill>
        <p:spPr>
          <a:xfrm>
            <a:off x="9746234" y="6365174"/>
            <a:ext cx="2139696" cy="30175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Icons and Supporting Text - Dark">
  <p:cSld name="4 Icons and Supporting Text - Dark">
    <p:bg>
      <p:bgPr>
        <a:solidFill>
          <a:schemeClr val="lt2"/>
        </a:solidFill>
      </p:bgPr>
    </p:bg>
    <p:spTree>
      <p:nvGrpSpPr>
        <p:cNvPr id="127" name="Shape 127"/>
        <p:cNvGrpSpPr/>
        <p:nvPr/>
      </p:nvGrpSpPr>
      <p:grpSpPr>
        <a:xfrm>
          <a:off x="0" y="0"/>
          <a:ext cx="0" cy="0"/>
          <a:chOff x="0" y="0"/>
          <a:chExt cx="0" cy="0"/>
        </a:xfrm>
      </p:grpSpPr>
      <p:sp>
        <p:nvSpPr>
          <p:cNvPr id="128" name="Google Shape;128;p17"/>
          <p:cNvSpPr txBox="1"/>
          <p:nvPr>
            <p:ph idx="1" type="body"/>
          </p:nvPr>
        </p:nvSpPr>
        <p:spPr>
          <a:xfrm>
            <a:off x="452243" y="4104633"/>
            <a:ext cx="2686416" cy="1567744"/>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29" name="Google Shape;129;p17"/>
          <p:cNvSpPr txBox="1"/>
          <p:nvPr>
            <p:ph idx="2" type="body"/>
          </p:nvPr>
        </p:nvSpPr>
        <p:spPr>
          <a:xfrm>
            <a:off x="3316009" y="4104633"/>
            <a:ext cx="2690237" cy="1567744"/>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228600" lvl="1" marL="914400" marR="0" rtl="0" algn="l">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30" name="Google Shape;130;p17"/>
          <p:cNvSpPr txBox="1"/>
          <p:nvPr>
            <p:ph idx="3" type="body"/>
          </p:nvPr>
        </p:nvSpPr>
        <p:spPr>
          <a:xfrm>
            <a:off x="6187414" y="4104633"/>
            <a:ext cx="2682599" cy="1567744"/>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31" name="Google Shape;131;p17"/>
          <p:cNvSpPr/>
          <p:nvPr/>
        </p:nvSpPr>
        <p:spPr>
          <a:xfrm>
            <a:off x="780854" y="1870107"/>
            <a:ext cx="2029195" cy="2029195"/>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132" name="Google Shape;132;p17"/>
          <p:cNvSpPr/>
          <p:nvPr/>
        </p:nvSpPr>
        <p:spPr>
          <a:xfrm>
            <a:off x="3646530" y="1870107"/>
            <a:ext cx="2029195" cy="2029195"/>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133" name="Google Shape;133;p17"/>
          <p:cNvSpPr txBox="1"/>
          <p:nvPr>
            <p:ph idx="4" type="body"/>
          </p:nvPr>
        </p:nvSpPr>
        <p:spPr>
          <a:xfrm>
            <a:off x="9047362" y="4104633"/>
            <a:ext cx="2682599" cy="1567744"/>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228600" lvl="1" marL="914400" marR="0" rtl="0" algn="l">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34" name="Google Shape;134;p17"/>
          <p:cNvSpPr/>
          <p:nvPr/>
        </p:nvSpPr>
        <p:spPr>
          <a:xfrm>
            <a:off x="6514116" y="1870107"/>
            <a:ext cx="2029195" cy="2029195"/>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135" name="Google Shape;135;p17"/>
          <p:cNvSpPr/>
          <p:nvPr/>
        </p:nvSpPr>
        <p:spPr>
          <a:xfrm>
            <a:off x="9374064" y="1870107"/>
            <a:ext cx="2029195" cy="2029195"/>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pic>
        <p:nvPicPr>
          <p:cNvPr id="136" name="Google Shape;136;p17"/>
          <p:cNvPicPr preferRelativeResize="0"/>
          <p:nvPr/>
        </p:nvPicPr>
        <p:blipFill rotWithShape="1">
          <a:blip r:embed="rId2">
            <a:alphaModFix/>
          </a:blip>
          <a:srcRect b="0" l="0" r="0" t="0"/>
          <a:stretch/>
        </p:blipFill>
        <p:spPr>
          <a:xfrm>
            <a:off x="9746234" y="6365174"/>
            <a:ext cx="2139696" cy="301752"/>
          </a:xfrm>
          <a:prstGeom prst="rect">
            <a:avLst/>
          </a:prstGeom>
          <a:noFill/>
          <a:ln>
            <a:noFill/>
          </a:ln>
        </p:spPr>
      </p:pic>
      <p:sp>
        <p:nvSpPr>
          <p:cNvPr id="137" name="Google Shape;137;p17"/>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8" name="Google Shape;138;p17"/>
          <p:cNvSpPr txBox="1"/>
          <p:nvPr>
            <p:ph idx="5" type="subTitle"/>
          </p:nvPr>
        </p:nvSpPr>
        <p:spPr>
          <a:xfrm>
            <a:off x="456063" y="880004"/>
            <a:ext cx="11279873" cy="274600"/>
          </a:xfrm>
          <a:prstGeom prst="rect">
            <a:avLst/>
          </a:prstGeom>
          <a:solidFill>
            <a:schemeClr val="lt1"/>
          </a:solid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Icons and Supporting Text - Dark">
  <p:cSld name="5 Icons and Supporting Text - Dark">
    <p:bg>
      <p:bgPr>
        <a:solidFill>
          <a:schemeClr val="lt2"/>
        </a:solidFill>
      </p:bgPr>
    </p:bg>
    <p:spTree>
      <p:nvGrpSpPr>
        <p:cNvPr id="139" name="Shape 139"/>
        <p:cNvGrpSpPr/>
        <p:nvPr/>
      </p:nvGrpSpPr>
      <p:grpSpPr>
        <a:xfrm>
          <a:off x="0" y="0"/>
          <a:ext cx="0" cy="0"/>
          <a:chOff x="0" y="0"/>
          <a:chExt cx="0" cy="0"/>
        </a:xfrm>
      </p:grpSpPr>
      <p:sp>
        <p:nvSpPr>
          <p:cNvPr id="140" name="Google Shape;140;p18"/>
          <p:cNvSpPr txBox="1"/>
          <p:nvPr>
            <p:ph idx="1" type="body"/>
          </p:nvPr>
        </p:nvSpPr>
        <p:spPr>
          <a:xfrm>
            <a:off x="459965" y="3886273"/>
            <a:ext cx="1909762" cy="1786104"/>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41" name="Google Shape;141;p18"/>
          <p:cNvSpPr txBox="1"/>
          <p:nvPr>
            <p:ph idx="2" type="body"/>
          </p:nvPr>
        </p:nvSpPr>
        <p:spPr>
          <a:xfrm>
            <a:off x="2798254" y="3886273"/>
            <a:ext cx="1909762" cy="1786104"/>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228600" lvl="1" marL="914400" marR="0" rtl="0" algn="l">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42" name="Google Shape;142;p18"/>
          <p:cNvSpPr txBox="1"/>
          <p:nvPr>
            <p:ph idx="3" type="body"/>
          </p:nvPr>
        </p:nvSpPr>
        <p:spPr>
          <a:xfrm>
            <a:off x="5141118" y="3886273"/>
            <a:ext cx="1909762" cy="1786104"/>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43" name="Google Shape;143;p18"/>
          <p:cNvSpPr txBox="1"/>
          <p:nvPr>
            <p:ph idx="4" type="body"/>
          </p:nvPr>
        </p:nvSpPr>
        <p:spPr>
          <a:xfrm>
            <a:off x="7483535" y="3886273"/>
            <a:ext cx="1909762" cy="1786104"/>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44" name="Google Shape;144;p18"/>
          <p:cNvSpPr txBox="1"/>
          <p:nvPr>
            <p:ph idx="5" type="body"/>
          </p:nvPr>
        </p:nvSpPr>
        <p:spPr>
          <a:xfrm>
            <a:off x="9834747" y="3886273"/>
            <a:ext cx="1909762" cy="1786104"/>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145" name="Google Shape;145;p18"/>
          <p:cNvPicPr preferRelativeResize="0"/>
          <p:nvPr/>
        </p:nvPicPr>
        <p:blipFill rotWithShape="1">
          <a:blip r:embed="rId2">
            <a:alphaModFix/>
          </a:blip>
          <a:srcRect b="0" l="0" r="0" t="0"/>
          <a:stretch/>
        </p:blipFill>
        <p:spPr>
          <a:xfrm>
            <a:off x="9746234" y="6365174"/>
            <a:ext cx="2139696" cy="301752"/>
          </a:xfrm>
          <a:prstGeom prst="rect">
            <a:avLst/>
          </a:prstGeom>
          <a:noFill/>
          <a:ln>
            <a:noFill/>
          </a:ln>
        </p:spPr>
      </p:pic>
      <p:sp>
        <p:nvSpPr>
          <p:cNvPr id="146" name="Google Shape;146;p18"/>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7" name="Google Shape;147;p18"/>
          <p:cNvSpPr txBox="1"/>
          <p:nvPr>
            <p:ph idx="6"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48" name="Google Shape;148;p18"/>
          <p:cNvSpPr/>
          <p:nvPr/>
        </p:nvSpPr>
        <p:spPr>
          <a:xfrm>
            <a:off x="459966" y="1871645"/>
            <a:ext cx="1909762" cy="1909773"/>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149" name="Google Shape;149;p18"/>
          <p:cNvSpPr/>
          <p:nvPr/>
        </p:nvSpPr>
        <p:spPr>
          <a:xfrm>
            <a:off x="2791668" y="1871645"/>
            <a:ext cx="1909762" cy="1909773"/>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150" name="Google Shape;150;p18"/>
          <p:cNvSpPr/>
          <p:nvPr/>
        </p:nvSpPr>
        <p:spPr>
          <a:xfrm>
            <a:off x="5141119" y="1871645"/>
            <a:ext cx="1909762" cy="1909773"/>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151" name="Google Shape;151;p18"/>
          <p:cNvSpPr/>
          <p:nvPr/>
        </p:nvSpPr>
        <p:spPr>
          <a:xfrm>
            <a:off x="7490569" y="1871645"/>
            <a:ext cx="1909762" cy="1909773"/>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152" name="Google Shape;152;p18"/>
          <p:cNvSpPr/>
          <p:nvPr/>
        </p:nvSpPr>
        <p:spPr>
          <a:xfrm>
            <a:off x="9834748" y="1871645"/>
            <a:ext cx="1909762" cy="1909773"/>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and Title" showMasterSp="0">
  <p:cSld name="Photo and Title">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19"/>
          <p:cNvSpPr/>
          <p:nvPr/>
        </p:nvSpPr>
        <p:spPr>
          <a:xfrm>
            <a:off x="0" y="0"/>
            <a:ext cx="12192000" cy="1872537"/>
          </a:xfrm>
          <a:prstGeom prst="rect">
            <a:avLst/>
          </a:prstGeom>
          <a:solidFill>
            <a:schemeClr val="lt1">
              <a:alpha val="7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5" name="Google Shape;155;p19"/>
          <p:cNvSpPr txBox="1"/>
          <p:nvPr>
            <p:ph type="title"/>
          </p:nvPr>
        </p:nvSpPr>
        <p:spPr>
          <a:xfrm>
            <a:off x="456063" y="310393"/>
            <a:ext cx="11279874" cy="899929"/>
          </a:xfrm>
          <a:prstGeom prst="rect">
            <a:avLst/>
          </a:prstGeom>
          <a:noFill/>
          <a:ln>
            <a:noFill/>
          </a:ln>
        </p:spPr>
        <p:txBody>
          <a:bodyPr anchorCtr="0" anchor="b"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6" name="Google Shape;156;p19"/>
          <p:cNvSpPr txBox="1"/>
          <p:nvPr>
            <p:ph idx="1" type="subTitle"/>
          </p:nvPr>
        </p:nvSpPr>
        <p:spPr>
          <a:xfrm>
            <a:off x="456063" y="1305388"/>
            <a:ext cx="11279873" cy="30206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157" name="Google Shape;157;p19"/>
          <p:cNvPicPr preferRelativeResize="0"/>
          <p:nvPr/>
        </p:nvPicPr>
        <p:blipFill rotWithShape="1">
          <a:blip r:embed="rId3">
            <a:alphaModFix/>
          </a:blip>
          <a:srcRect b="0" l="0" r="0" t="0"/>
          <a:stretch/>
        </p:blipFill>
        <p:spPr>
          <a:xfrm>
            <a:off x="9746234" y="6365174"/>
            <a:ext cx="2139696" cy="301752"/>
          </a:xfrm>
          <a:prstGeom prst="rect">
            <a:avLst/>
          </a:prstGeom>
          <a:noFill/>
          <a:ln>
            <a:noFill/>
          </a:ln>
        </p:spPr>
      </p:pic>
      <p:sp>
        <p:nvSpPr>
          <p:cNvPr id="158" name="Google Shape;158;p19"/>
          <p:cNvSpPr txBox="1"/>
          <p:nvPr/>
        </p:nvSpPr>
        <p:spPr>
          <a:xfrm>
            <a:off x="6104965" y="34865"/>
            <a:ext cx="6082731"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and Title in Circle" showMasterSp="0">
  <p:cSld name="Photo and Title in Circle">
    <p:bg>
      <p:bgPr>
        <a:blipFill>
          <a:blip r:embed="rId2">
            <a:alphaModFix/>
          </a:blip>
          <a:stretch>
            <a:fillRect/>
          </a:stretch>
        </a:blipFill>
      </p:bgPr>
    </p:bg>
    <p:spTree>
      <p:nvGrpSpPr>
        <p:cNvPr id="159" name="Shape 159"/>
        <p:cNvGrpSpPr/>
        <p:nvPr/>
      </p:nvGrpSpPr>
      <p:grpSpPr>
        <a:xfrm>
          <a:off x="0" y="0"/>
          <a:ext cx="0" cy="0"/>
          <a:chOff x="0" y="0"/>
          <a:chExt cx="0" cy="0"/>
        </a:xfrm>
      </p:grpSpPr>
      <p:sp>
        <p:nvSpPr>
          <p:cNvPr id="160" name="Google Shape;160;p20"/>
          <p:cNvSpPr/>
          <p:nvPr/>
        </p:nvSpPr>
        <p:spPr>
          <a:xfrm>
            <a:off x="6418815" y="787227"/>
            <a:ext cx="5063925" cy="5063925"/>
          </a:xfrm>
          <a:prstGeom prst="ellipse">
            <a:avLst/>
          </a:prstGeom>
          <a:solidFill>
            <a:schemeClr val="lt1">
              <a:alpha val="7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1" name="Google Shape;161;p20"/>
          <p:cNvSpPr txBox="1"/>
          <p:nvPr>
            <p:ph type="title"/>
          </p:nvPr>
        </p:nvSpPr>
        <p:spPr>
          <a:xfrm>
            <a:off x="6798377" y="2672904"/>
            <a:ext cx="4304801" cy="899929"/>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2" name="Google Shape;162;p20"/>
          <p:cNvSpPr txBox="1"/>
          <p:nvPr>
            <p:ph idx="1" type="subTitle"/>
          </p:nvPr>
        </p:nvSpPr>
        <p:spPr>
          <a:xfrm>
            <a:off x="6798377" y="3667899"/>
            <a:ext cx="4304800" cy="30206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163" name="Google Shape;163;p20"/>
          <p:cNvPicPr preferRelativeResize="0"/>
          <p:nvPr/>
        </p:nvPicPr>
        <p:blipFill rotWithShape="1">
          <a:blip r:embed="rId3">
            <a:alphaModFix/>
          </a:blip>
          <a:srcRect b="0" l="0" r="0" t="0"/>
          <a:stretch/>
        </p:blipFill>
        <p:spPr>
          <a:xfrm>
            <a:off x="9746234" y="6365174"/>
            <a:ext cx="2139696" cy="301752"/>
          </a:xfrm>
          <a:prstGeom prst="rect">
            <a:avLst/>
          </a:prstGeom>
          <a:noFill/>
          <a:ln>
            <a:noFill/>
          </a:ln>
        </p:spPr>
      </p:pic>
      <p:sp>
        <p:nvSpPr>
          <p:cNvPr id="164" name="Google Shape;164;p20"/>
          <p:cNvSpPr txBox="1"/>
          <p:nvPr/>
        </p:nvSpPr>
        <p:spPr>
          <a:xfrm>
            <a:off x="6104965" y="34865"/>
            <a:ext cx="6082731"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p:cSld name="Section Header">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3"/>
          <p:cNvSpPr txBox="1"/>
          <p:nvPr>
            <p:ph type="title"/>
          </p:nvPr>
        </p:nvSpPr>
        <p:spPr>
          <a:xfrm>
            <a:off x="4274417" y="976690"/>
            <a:ext cx="6500147" cy="2832714"/>
          </a:xfrm>
          <a:prstGeom prst="rect">
            <a:avLst/>
          </a:prstGeom>
          <a:noFill/>
          <a:ln>
            <a:noFill/>
          </a:ln>
        </p:spPr>
        <p:txBody>
          <a:bodyPr anchorCtr="0" anchor="b" bIns="0" lIns="0" spcFirstLastPara="1" rIns="0" wrap="square" tIns="82275">
            <a:noAutofit/>
          </a:bodyPr>
          <a:lstStyle>
            <a:lvl1pPr lvl="0" marR="0" rtl="0" algn="r">
              <a:lnSpc>
                <a:spcPct val="86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8" name="Google Shape;28;p3"/>
          <p:cNvSpPr txBox="1"/>
          <p:nvPr>
            <p:ph idx="1" type="subTitle"/>
          </p:nvPr>
        </p:nvSpPr>
        <p:spPr>
          <a:xfrm>
            <a:off x="4274418" y="4152391"/>
            <a:ext cx="6500147" cy="1197592"/>
          </a:xfrm>
          <a:prstGeom prst="rect">
            <a:avLst/>
          </a:prstGeom>
          <a:noFill/>
          <a:ln>
            <a:noFill/>
          </a:ln>
        </p:spPr>
        <p:txBody>
          <a:bodyPr anchorCtr="0" anchor="t" bIns="45700" lIns="0" spcFirstLastPara="1" rIns="0" wrap="square" tIns="182875">
            <a:noAutofit/>
          </a:bodyPr>
          <a:lstStyle>
            <a:lvl1pPr lvl="0" marR="0" rtl="0" algn="r">
              <a:lnSpc>
                <a:spcPct val="92000"/>
              </a:lnSpc>
              <a:spcBef>
                <a:spcPts val="600"/>
              </a:spcBef>
              <a:spcAft>
                <a:spcPts val="0"/>
              </a:spcAft>
              <a:buClr>
                <a:schemeClr val="accent1"/>
              </a:buClr>
              <a:buSzPts val="1400"/>
              <a:buFont typeface="Merriweather Sans"/>
              <a:buNone/>
              <a:defRPr b="0" i="0" sz="20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cxnSp>
        <p:nvCxnSpPr>
          <p:cNvPr id="29" name="Google Shape;29;p3"/>
          <p:cNvCxnSpPr/>
          <p:nvPr/>
        </p:nvCxnSpPr>
        <p:spPr>
          <a:xfrm>
            <a:off x="6383438" y="4068865"/>
            <a:ext cx="4376840" cy="0"/>
          </a:xfrm>
          <a:prstGeom prst="straightConnector1">
            <a:avLst/>
          </a:prstGeom>
          <a:noFill/>
          <a:ln cap="rnd" cmpd="sng" w="38100">
            <a:solidFill>
              <a:schemeClr val="accent1"/>
            </a:solidFill>
            <a:prstDash val="solid"/>
            <a:miter lim="800000"/>
            <a:headEnd len="sm" w="sm" type="none"/>
            <a:tailEnd len="sm" w="sm" type="none"/>
          </a:ln>
        </p:spPr>
      </p:cxnSp>
      <p:pic>
        <p:nvPicPr>
          <p:cNvPr id="30" name="Google Shape;30;p3"/>
          <p:cNvPicPr preferRelativeResize="0"/>
          <p:nvPr/>
        </p:nvPicPr>
        <p:blipFill rotWithShape="1">
          <a:blip r:embed="rId3">
            <a:alphaModFix/>
          </a:blip>
          <a:srcRect b="0" l="0" r="0" t="0"/>
          <a:stretch/>
        </p:blipFill>
        <p:spPr>
          <a:xfrm>
            <a:off x="9746234" y="6365174"/>
            <a:ext cx="2139696" cy="301752"/>
          </a:xfrm>
          <a:prstGeom prst="rect">
            <a:avLst/>
          </a:prstGeom>
          <a:noFill/>
          <a:ln>
            <a:noFill/>
          </a:ln>
        </p:spPr>
      </p:pic>
      <p:sp>
        <p:nvSpPr>
          <p:cNvPr id="31" name="Google Shape;31;p3"/>
          <p:cNvSpPr txBox="1"/>
          <p:nvPr/>
        </p:nvSpPr>
        <p:spPr>
          <a:xfrm>
            <a:off x="6481483" y="34865"/>
            <a:ext cx="5706214"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and Title with Bullets" showMasterSp="0">
  <p:cSld name="Photo and Title with Bullets">
    <p:bg>
      <p:bgPr>
        <a:blipFill>
          <a:blip r:embed="rId2">
            <a:alphaModFix/>
          </a:blip>
          <a:stretch>
            <a:fillRect/>
          </a:stretch>
        </a:blipFill>
      </p:bgPr>
    </p:bg>
    <p:spTree>
      <p:nvGrpSpPr>
        <p:cNvPr id="165" name="Shape 165"/>
        <p:cNvGrpSpPr/>
        <p:nvPr/>
      </p:nvGrpSpPr>
      <p:grpSpPr>
        <a:xfrm>
          <a:off x="0" y="0"/>
          <a:ext cx="0" cy="0"/>
          <a:chOff x="0" y="0"/>
          <a:chExt cx="0" cy="0"/>
        </a:xfrm>
      </p:grpSpPr>
      <p:sp>
        <p:nvSpPr>
          <p:cNvPr id="166" name="Google Shape;166;p21"/>
          <p:cNvSpPr/>
          <p:nvPr/>
        </p:nvSpPr>
        <p:spPr>
          <a:xfrm>
            <a:off x="0" y="0"/>
            <a:ext cx="12192000" cy="1872537"/>
          </a:xfrm>
          <a:prstGeom prst="rect">
            <a:avLst/>
          </a:prstGeom>
          <a:solidFill>
            <a:schemeClr val="lt1">
              <a:alpha val="7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 name="Google Shape;167;p21"/>
          <p:cNvSpPr txBox="1"/>
          <p:nvPr>
            <p:ph type="title"/>
          </p:nvPr>
        </p:nvSpPr>
        <p:spPr>
          <a:xfrm>
            <a:off x="456063" y="310393"/>
            <a:ext cx="11279874" cy="899929"/>
          </a:xfrm>
          <a:prstGeom prst="rect">
            <a:avLst/>
          </a:prstGeom>
          <a:noFill/>
          <a:ln>
            <a:noFill/>
          </a:ln>
        </p:spPr>
        <p:txBody>
          <a:bodyPr anchorCtr="0" anchor="b"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8" name="Google Shape;168;p21"/>
          <p:cNvSpPr txBox="1"/>
          <p:nvPr>
            <p:ph idx="1" type="subTitle"/>
          </p:nvPr>
        </p:nvSpPr>
        <p:spPr>
          <a:xfrm>
            <a:off x="456063" y="1305388"/>
            <a:ext cx="11279873" cy="30206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69" name="Google Shape;169;p21"/>
          <p:cNvSpPr/>
          <p:nvPr>
            <p:ph idx="2" type="body"/>
          </p:nvPr>
        </p:nvSpPr>
        <p:spPr>
          <a:xfrm>
            <a:off x="6183596" y="2085977"/>
            <a:ext cx="5552342" cy="671889"/>
          </a:xfrm>
          <a:prstGeom prst="roundRect">
            <a:avLst>
              <a:gd fmla="val 1483" name="adj"/>
            </a:avLst>
          </a:prstGeom>
          <a:solidFill>
            <a:schemeClr val="lt1">
              <a:alpha val="74901"/>
            </a:schemeClr>
          </a:solidFill>
          <a:ln>
            <a:noFill/>
          </a:ln>
        </p:spPr>
        <p:txBody>
          <a:bodyPr anchorCtr="0" anchor="t" bIns="45700" lIns="182875" spcFirstLastPara="1" rIns="182875"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70" name="Google Shape;170;p21"/>
          <p:cNvSpPr/>
          <p:nvPr>
            <p:ph idx="3" type="body"/>
          </p:nvPr>
        </p:nvSpPr>
        <p:spPr>
          <a:xfrm>
            <a:off x="6183596" y="2991356"/>
            <a:ext cx="5552342" cy="671889"/>
          </a:xfrm>
          <a:prstGeom prst="roundRect">
            <a:avLst>
              <a:gd fmla="val 1483" name="adj"/>
            </a:avLst>
          </a:prstGeom>
          <a:solidFill>
            <a:schemeClr val="lt1">
              <a:alpha val="74901"/>
            </a:schemeClr>
          </a:solidFill>
          <a:ln>
            <a:noFill/>
          </a:ln>
        </p:spPr>
        <p:txBody>
          <a:bodyPr anchorCtr="0" anchor="t" bIns="45700" lIns="182875" spcFirstLastPara="1" rIns="182875"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71" name="Google Shape;171;p21"/>
          <p:cNvSpPr/>
          <p:nvPr>
            <p:ph idx="4" type="body"/>
          </p:nvPr>
        </p:nvSpPr>
        <p:spPr>
          <a:xfrm>
            <a:off x="6183596" y="3887213"/>
            <a:ext cx="5552342" cy="671889"/>
          </a:xfrm>
          <a:prstGeom prst="roundRect">
            <a:avLst>
              <a:gd fmla="val 1483" name="adj"/>
            </a:avLst>
          </a:prstGeom>
          <a:solidFill>
            <a:schemeClr val="lt1">
              <a:alpha val="74901"/>
            </a:schemeClr>
          </a:solidFill>
          <a:ln>
            <a:noFill/>
          </a:ln>
        </p:spPr>
        <p:txBody>
          <a:bodyPr anchorCtr="0" anchor="t" bIns="45700" lIns="182875" spcFirstLastPara="1" rIns="182875"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72" name="Google Shape;172;p21"/>
          <p:cNvSpPr/>
          <p:nvPr>
            <p:ph idx="5" type="body"/>
          </p:nvPr>
        </p:nvSpPr>
        <p:spPr>
          <a:xfrm>
            <a:off x="6183596" y="4786043"/>
            <a:ext cx="5552342" cy="671889"/>
          </a:xfrm>
          <a:prstGeom prst="roundRect">
            <a:avLst>
              <a:gd fmla="val 1483" name="adj"/>
            </a:avLst>
          </a:prstGeom>
          <a:solidFill>
            <a:schemeClr val="lt1">
              <a:alpha val="74901"/>
            </a:schemeClr>
          </a:solidFill>
          <a:ln>
            <a:noFill/>
          </a:ln>
        </p:spPr>
        <p:txBody>
          <a:bodyPr anchorCtr="0" anchor="t" bIns="45700" lIns="182875" spcFirstLastPara="1" rIns="182875"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173" name="Google Shape;173;p21"/>
          <p:cNvPicPr preferRelativeResize="0"/>
          <p:nvPr/>
        </p:nvPicPr>
        <p:blipFill rotWithShape="1">
          <a:blip r:embed="rId3">
            <a:alphaModFix/>
          </a:blip>
          <a:srcRect b="0" l="0" r="0" t="0"/>
          <a:stretch/>
        </p:blipFill>
        <p:spPr>
          <a:xfrm>
            <a:off x="9746234" y="6365174"/>
            <a:ext cx="2139696" cy="301752"/>
          </a:xfrm>
          <a:prstGeom prst="rect">
            <a:avLst/>
          </a:prstGeom>
          <a:noFill/>
          <a:ln>
            <a:noFill/>
          </a:ln>
        </p:spPr>
      </p:pic>
      <p:sp>
        <p:nvSpPr>
          <p:cNvPr id="174" name="Google Shape;174;p21"/>
          <p:cNvSpPr txBox="1"/>
          <p:nvPr/>
        </p:nvSpPr>
        <p:spPr>
          <a:xfrm>
            <a:off x="6104965" y="34865"/>
            <a:ext cx="6082731"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and Content" showMasterSp="0">
  <p:cSld name="Photo and Content">
    <p:bg>
      <p:bgPr>
        <a:blipFill>
          <a:blip r:embed="rId2">
            <a:alphaModFix/>
          </a:blip>
          <a:stretch>
            <a:fillRect/>
          </a:stretch>
        </a:blipFill>
      </p:bgPr>
    </p:bg>
    <p:spTree>
      <p:nvGrpSpPr>
        <p:cNvPr id="175" name="Shape 175"/>
        <p:cNvGrpSpPr/>
        <p:nvPr/>
      </p:nvGrpSpPr>
      <p:grpSpPr>
        <a:xfrm>
          <a:off x="0" y="0"/>
          <a:ext cx="0" cy="0"/>
          <a:chOff x="0" y="0"/>
          <a:chExt cx="0" cy="0"/>
        </a:xfrm>
      </p:grpSpPr>
      <p:sp>
        <p:nvSpPr>
          <p:cNvPr id="176" name="Google Shape;176;p22"/>
          <p:cNvSpPr/>
          <p:nvPr/>
        </p:nvSpPr>
        <p:spPr>
          <a:xfrm>
            <a:off x="6553200" y="0"/>
            <a:ext cx="5638800" cy="6858000"/>
          </a:xfrm>
          <a:prstGeom prst="rect">
            <a:avLst/>
          </a:prstGeom>
          <a:solidFill>
            <a:schemeClr val="lt1">
              <a:alpha val="7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7" name="Google Shape;177;p22"/>
          <p:cNvSpPr txBox="1"/>
          <p:nvPr>
            <p:ph type="title"/>
          </p:nvPr>
        </p:nvSpPr>
        <p:spPr>
          <a:xfrm>
            <a:off x="6960837" y="444863"/>
            <a:ext cx="4775100" cy="899929"/>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8" name="Google Shape;178;p22"/>
          <p:cNvSpPr txBox="1"/>
          <p:nvPr>
            <p:ph idx="1" type="subTitle"/>
          </p:nvPr>
        </p:nvSpPr>
        <p:spPr>
          <a:xfrm>
            <a:off x="6960837" y="1439858"/>
            <a:ext cx="4775099" cy="30206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79" name="Google Shape;179;p22"/>
          <p:cNvSpPr txBox="1"/>
          <p:nvPr>
            <p:ph idx="2" type="body"/>
          </p:nvPr>
        </p:nvSpPr>
        <p:spPr>
          <a:xfrm>
            <a:off x="6961188" y="2320925"/>
            <a:ext cx="4774749" cy="3816588"/>
          </a:xfrm>
          <a:prstGeom prst="rect">
            <a:avLst/>
          </a:prstGeom>
          <a:noFill/>
          <a:ln>
            <a:noFill/>
          </a:ln>
        </p:spPr>
        <p:txBody>
          <a:bodyPr anchorCtr="0" anchor="t" bIns="45700" lIns="0" spcFirstLastPara="1" rIns="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180" name="Google Shape;180;p22"/>
          <p:cNvPicPr preferRelativeResize="0"/>
          <p:nvPr/>
        </p:nvPicPr>
        <p:blipFill rotWithShape="1">
          <a:blip r:embed="rId3">
            <a:alphaModFix/>
          </a:blip>
          <a:srcRect b="0" l="0" r="0" t="0"/>
          <a:stretch/>
        </p:blipFill>
        <p:spPr>
          <a:xfrm>
            <a:off x="9746234" y="6365174"/>
            <a:ext cx="2139696" cy="301752"/>
          </a:xfrm>
          <a:prstGeom prst="rect">
            <a:avLst/>
          </a:prstGeom>
          <a:noFill/>
          <a:ln>
            <a:noFill/>
          </a:ln>
        </p:spPr>
      </p:pic>
      <p:sp>
        <p:nvSpPr>
          <p:cNvPr id="181" name="Google Shape;181;p22"/>
          <p:cNvSpPr txBox="1"/>
          <p:nvPr/>
        </p:nvSpPr>
        <p:spPr>
          <a:xfrm>
            <a:off x="6104965" y="34865"/>
            <a:ext cx="6082731"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ission Statement">
  <p:cSld name="Mission Statement">
    <p:bg>
      <p:bgPr>
        <a:solidFill>
          <a:schemeClr val="lt1"/>
        </a:solidFill>
      </p:bgPr>
    </p:bg>
    <p:spTree>
      <p:nvGrpSpPr>
        <p:cNvPr id="182" name="Shape 182"/>
        <p:cNvGrpSpPr/>
        <p:nvPr/>
      </p:nvGrpSpPr>
      <p:grpSpPr>
        <a:xfrm>
          <a:off x="0" y="0"/>
          <a:ext cx="0" cy="0"/>
          <a:chOff x="0" y="0"/>
          <a:chExt cx="0" cy="0"/>
        </a:xfrm>
      </p:grpSpPr>
      <p:pic>
        <p:nvPicPr>
          <p:cNvPr id="183" name="Google Shape;183;p23"/>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84" name="Google Shape;184;p23"/>
          <p:cNvPicPr preferRelativeResize="0"/>
          <p:nvPr/>
        </p:nvPicPr>
        <p:blipFill rotWithShape="1">
          <a:blip r:embed="rId3">
            <a:alphaModFix/>
          </a:blip>
          <a:srcRect b="0" l="0" r="0" t="0"/>
          <a:stretch/>
        </p:blipFill>
        <p:spPr>
          <a:xfrm>
            <a:off x="9746234" y="6365174"/>
            <a:ext cx="2139696" cy="301752"/>
          </a:xfrm>
          <a:prstGeom prst="rect">
            <a:avLst/>
          </a:prstGeom>
          <a:noFill/>
          <a:ln>
            <a:noFill/>
          </a:ln>
        </p:spPr>
      </p:pic>
      <p:sp>
        <p:nvSpPr>
          <p:cNvPr id="185" name="Google Shape;185;p23"/>
          <p:cNvSpPr txBox="1"/>
          <p:nvPr/>
        </p:nvSpPr>
        <p:spPr>
          <a:xfrm>
            <a:off x="35681" y="6559204"/>
            <a:ext cx="6082731" cy="2154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800" cap="none">
                <a:solidFill>
                  <a:srgbClr val="858585"/>
                </a:solidFill>
                <a:latin typeface="Arial"/>
                <a:ea typeface="Arial"/>
                <a:cs typeface="Arial"/>
                <a:sym typeface="Arial"/>
              </a:rPr>
              <a:t>© 2018 SPLUNK INC.</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st Slide">
  <p:cSld name="Last Slide">
    <p:bg>
      <p:bgPr>
        <a:solidFill>
          <a:schemeClr val="lt1"/>
        </a:solidFill>
      </p:bgPr>
    </p:bg>
    <p:spTree>
      <p:nvGrpSpPr>
        <p:cNvPr id="186" name="Shape 186"/>
        <p:cNvGrpSpPr/>
        <p:nvPr/>
      </p:nvGrpSpPr>
      <p:grpSpPr>
        <a:xfrm>
          <a:off x="0" y="0"/>
          <a:ext cx="0" cy="0"/>
          <a:chOff x="0" y="0"/>
          <a:chExt cx="0" cy="0"/>
        </a:xfrm>
      </p:grpSpPr>
      <p:pic>
        <p:nvPicPr>
          <p:cNvPr id="187" name="Google Shape;187;p24"/>
          <p:cNvPicPr preferRelativeResize="0"/>
          <p:nvPr/>
        </p:nvPicPr>
        <p:blipFill rotWithShape="1">
          <a:blip r:embed="rId2">
            <a:alphaModFix/>
          </a:blip>
          <a:srcRect b="0" l="0" r="0" t="0"/>
          <a:stretch/>
        </p:blipFill>
        <p:spPr>
          <a:xfrm>
            <a:off x="504" y="283"/>
            <a:ext cx="12190992" cy="6857433"/>
          </a:xfrm>
          <a:prstGeom prst="rect">
            <a:avLst/>
          </a:prstGeom>
          <a:noFill/>
          <a:ln>
            <a:noFill/>
          </a:ln>
        </p:spPr>
      </p:pic>
      <p:sp>
        <p:nvSpPr>
          <p:cNvPr id="188" name="Google Shape;188;p24"/>
          <p:cNvSpPr txBox="1"/>
          <p:nvPr>
            <p:ph type="title"/>
          </p:nvPr>
        </p:nvSpPr>
        <p:spPr>
          <a:xfrm>
            <a:off x="639744" y="2224810"/>
            <a:ext cx="5904883" cy="2408378"/>
          </a:xfrm>
          <a:prstGeom prst="rect">
            <a:avLst/>
          </a:prstGeom>
          <a:noFill/>
          <a:ln>
            <a:noFill/>
          </a:ln>
        </p:spPr>
        <p:txBody>
          <a:bodyPr anchorCtr="0" anchor="t" bIns="0" lIns="0" spcFirstLastPara="1" rIns="0" wrap="square" tIns="82275">
            <a:noAutofit/>
          </a:bodyPr>
          <a:lstStyle>
            <a:lvl1pPr lvl="0" marR="0" rtl="0" algn="l">
              <a:lnSpc>
                <a:spcPct val="86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9" name="Google Shape;189;p24"/>
          <p:cNvSpPr txBox="1"/>
          <p:nvPr/>
        </p:nvSpPr>
        <p:spPr>
          <a:xfrm>
            <a:off x="6104965" y="34865"/>
            <a:ext cx="6082731"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ata Background" showMasterSp="0">
  <p:cSld name="1_Data Background">
    <p:bg>
      <p:bgPr>
        <a:blipFill>
          <a:blip r:embed="rId2">
            <a:alphaModFix/>
          </a:blip>
          <a:stretch>
            <a:fillRect/>
          </a:stretch>
        </a:blipFill>
      </p:bgPr>
    </p:bg>
    <p:spTree>
      <p:nvGrpSpPr>
        <p:cNvPr id="190" name="Shape 190"/>
        <p:cNvGrpSpPr/>
        <p:nvPr/>
      </p:nvGrpSpPr>
      <p:grpSpPr>
        <a:xfrm>
          <a:off x="0" y="0"/>
          <a:ext cx="0" cy="0"/>
          <a:chOff x="0" y="0"/>
          <a:chExt cx="0" cy="0"/>
        </a:xfrm>
      </p:grpSpPr>
      <p:pic>
        <p:nvPicPr>
          <p:cNvPr id="191" name="Google Shape;191;p25"/>
          <p:cNvPicPr preferRelativeResize="0"/>
          <p:nvPr/>
        </p:nvPicPr>
        <p:blipFill rotWithShape="1">
          <a:blip r:embed="rId3">
            <a:alphaModFix/>
          </a:blip>
          <a:srcRect b="0" l="0" r="0" t="0"/>
          <a:stretch/>
        </p:blipFill>
        <p:spPr>
          <a:xfrm>
            <a:off x="9746234" y="6365174"/>
            <a:ext cx="2139696" cy="301752"/>
          </a:xfrm>
          <a:prstGeom prst="rect">
            <a:avLst/>
          </a:prstGeom>
          <a:noFill/>
          <a:ln>
            <a:noFill/>
          </a:ln>
        </p:spPr>
      </p:pic>
      <p:sp>
        <p:nvSpPr>
          <p:cNvPr id="192" name="Google Shape;192;p25"/>
          <p:cNvSpPr txBox="1"/>
          <p:nvPr/>
        </p:nvSpPr>
        <p:spPr>
          <a:xfrm>
            <a:off x="6104965" y="34865"/>
            <a:ext cx="6082731"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
        <p:nvSpPr>
          <p:cNvPr id="193" name="Google Shape;193;p25"/>
          <p:cNvSpPr/>
          <p:nvPr/>
        </p:nvSpPr>
        <p:spPr>
          <a:xfrm>
            <a:off x="6307661" y="1050232"/>
            <a:ext cx="4253610" cy="425361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4" name="Google Shape;194;p25"/>
          <p:cNvSpPr/>
          <p:nvPr>
            <p:ph idx="2" type="pic"/>
          </p:nvPr>
        </p:nvSpPr>
        <p:spPr>
          <a:xfrm>
            <a:off x="6307661" y="1050232"/>
            <a:ext cx="4253610" cy="4253608"/>
          </a:xfrm>
          <a:prstGeom prst="ellipse">
            <a:avLst/>
          </a:prstGeom>
          <a:noFill/>
          <a:ln>
            <a:noFill/>
          </a:ln>
        </p:spPr>
        <p:txBody>
          <a:bodyPr anchorCtr="0" anchor="t" bIns="45700" lIns="0" spcFirstLastPara="1" rIns="0" wrap="square" tIns="182875">
            <a:noAutofit/>
          </a:bodyPr>
          <a:lstStyle>
            <a:lvl1pPr lvl="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accent1"/>
                </a:solidFill>
                <a:latin typeface="Arial"/>
                <a:ea typeface="Arial"/>
                <a:cs typeface="Arial"/>
                <a:sym typeface="Arial"/>
              </a:defRPr>
            </a:lvl1pPr>
            <a:lvl2pPr lvl="1"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lvl="2"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lvl="3"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lvl="4"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lvl="5"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lvl="6"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lvl="7"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cxnSp>
        <p:nvCxnSpPr>
          <p:cNvPr id="195" name="Google Shape;195;p25"/>
          <p:cNvCxnSpPr/>
          <p:nvPr/>
        </p:nvCxnSpPr>
        <p:spPr>
          <a:xfrm>
            <a:off x="954896" y="3377041"/>
            <a:ext cx="4334256" cy="0"/>
          </a:xfrm>
          <a:prstGeom prst="straightConnector1">
            <a:avLst/>
          </a:prstGeom>
          <a:noFill/>
          <a:ln cap="rnd" cmpd="sng" w="38100">
            <a:solidFill>
              <a:schemeClr val="accent1"/>
            </a:solidFill>
            <a:prstDash val="solid"/>
            <a:miter lim="800000"/>
            <a:headEnd len="sm" w="sm" type="none"/>
            <a:tailEnd len="sm" w="sm" type="none"/>
          </a:ln>
        </p:spPr>
      </p:cxnSp>
      <p:sp>
        <p:nvSpPr>
          <p:cNvPr id="196" name="Google Shape;196;p25"/>
          <p:cNvSpPr txBox="1"/>
          <p:nvPr>
            <p:ph idx="1" type="body"/>
          </p:nvPr>
        </p:nvSpPr>
        <p:spPr>
          <a:xfrm>
            <a:off x="1" y="2487062"/>
            <a:ext cx="6244046" cy="717550"/>
          </a:xfrm>
          <a:prstGeom prst="rect">
            <a:avLst/>
          </a:prstGeom>
          <a:noFill/>
          <a:ln>
            <a:noFill/>
          </a:ln>
        </p:spPr>
        <p:txBody>
          <a:bodyPr anchorCtr="0" anchor="t" bIns="45700" lIns="0" spcFirstLastPara="1" rIns="0" wrap="square" tIns="182875">
            <a:noAutofit/>
          </a:bodyPr>
          <a:lstStyle>
            <a:lvl1pPr indent="-228600" lvl="0" marL="457200" marR="0" rtl="0" algn="ctr">
              <a:lnSpc>
                <a:spcPct val="92000"/>
              </a:lnSpc>
              <a:spcBef>
                <a:spcPts val="600"/>
              </a:spcBef>
              <a:spcAft>
                <a:spcPts val="0"/>
              </a:spcAft>
              <a:buClr>
                <a:schemeClr val="accent1"/>
              </a:buClr>
              <a:buSzPts val="2240"/>
              <a:buFont typeface="Merriweather Sans"/>
              <a:buNone/>
              <a:defRPr b="1" i="0" sz="32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97" name="Google Shape;197;p25"/>
          <p:cNvSpPr txBox="1"/>
          <p:nvPr>
            <p:ph idx="3" type="body"/>
          </p:nvPr>
        </p:nvSpPr>
        <p:spPr>
          <a:xfrm>
            <a:off x="613774" y="3518281"/>
            <a:ext cx="5016500" cy="692150"/>
          </a:xfrm>
          <a:prstGeom prst="rect">
            <a:avLst/>
          </a:prstGeom>
          <a:noFill/>
          <a:ln>
            <a:noFill/>
          </a:ln>
        </p:spPr>
        <p:txBody>
          <a:bodyPr anchorCtr="0" anchor="t" bIns="45700" lIns="0" spcFirstLastPara="1" rIns="0" wrap="square" tIns="182875">
            <a:noAutofit/>
          </a:bodyPr>
          <a:lstStyle>
            <a:lvl1pPr indent="-228600" lvl="0" marL="457200" marR="0" rtl="0" algn="ctr">
              <a:lnSpc>
                <a:spcPct val="92000"/>
              </a:lnSpc>
              <a:spcBef>
                <a:spcPts val="600"/>
              </a:spcBef>
              <a:spcAft>
                <a:spcPts val="0"/>
              </a:spcAft>
              <a:buClr>
                <a:schemeClr val="accent1"/>
              </a:buClr>
              <a:buSzPts val="1400"/>
              <a:buFont typeface="Merriweather Sans"/>
              <a:buNone/>
              <a:defRPr b="1" i="0" sz="2000" u="none" cap="none" strike="noStrike">
                <a:solidFill>
                  <a:schemeClr val="accent2"/>
                </a:solidFill>
                <a:latin typeface="Arial"/>
                <a:ea typeface="Arial"/>
                <a:cs typeface="Arial"/>
                <a:sym typeface="Arial"/>
              </a:defRPr>
            </a:lvl1pPr>
            <a:lvl2pPr indent="-228600" lvl="1" marL="914400" marR="0" rtl="0" algn="l">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228600" lvl="2" marL="1371600" marR="0" rtl="0" algn="l">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3pPr>
            <a:lvl4pPr indent="-228600" lvl="3" marL="1828800" marR="0" rtl="0" algn="l">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indent="-228600" lvl="4" marL="2286000" marR="0" rtl="0" algn="l">
              <a:lnSpc>
                <a:spcPct val="95000"/>
              </a:lnSpc>
              <a:spcBef>
                <a:spcPts val="6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Data Background" showMasterSp="0">
  <p:cSld name="2_Data Background">
    <p:bg>
      <p:bgPr>
        <a:blipFill>
          <a:blip r:embed="rId2">
            <a:alphaModFix/>
          </a:blip>
          <a:stretch>
            <a:fillRect/>
          </a:stretch>
        </a:blipFill>
      </p:bgPr>
    </p:bg>
    <p:spTree>
      <p:nvGrpSpPr>
        <p:cNvPr id="198" name="Shape 198"/>
        <p:cNvGrpSpPr/>
        <p:nvPr/>
      </p:nvGrpSpPr>
      <p:grpSpPr>
        <a:xfrm>
          <a:off x="0" y="0"/>
          <a:ext cx="0" cy="0"/>
          <a:chOff x="0" y="0"/>
          <a:chExt cx="0" cy="0"/>
        </a:xfrm>
      </p:grpSpPr>
      <p:pic>
        <p:nvPicPr>
          <p:cNvPr id="199" name="Google Shape;199;p26"/>
          <p:cNvPicPr preferRelativeResize="0"/>
          <p:nvPr/>
        </p:nvPicPr>
        <p:blipFill rotWithShape="1">
          <a:blip r:embed="rId3">
            <a:alphaModFix/>
          </a:blip>
          <a:srcRect b="0" l="0" r="0" t="0"/>
          <a:stretch/>
        </p:blipFill>
        <p:spPr>
          <a:xfrm>
            <a:off x="9746234" y="6365174"/>
            <a:ext cx="2139696" cy="301752"/>
          </a:xfrm>
          <a:prstGeom prst="rect">
            <a:avLst/>
          </a:prstGeom>
          <a:noFill/>
          <a:ln>
            <a:noFill/>
          </a:ln>
        </p:spPr>
      </p:pic>
      <p:sp>
        <p:nvSpPr>
          <p:cNvPr id="200" name="Google Shape;200;p26"/>
          <p:cNvSpPr txBox="1"/>
          <p:nvPr/>
        </p:nvSpPr>
        <p:spPr>
          <a:xfrm>
            <a:off x="6104965" y="34865"/>
            <a:ext cx="6082731"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
        <p:nvSpPr>
          <p:cNvPr id="201" name="Google Shape;201;p26"/>
          <p:cNvSpPr/>
          <p:nvPr/>
        </p:nvSpPr>
        <p:spPr>
          <a:xfrm>
            <a:off x="1778617" y="1254032"/>
            <a:ext cx="3200400" cy="32004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202" name="Google Shape;202;p26"/>
          <p:cNvSpPr/>
          <p:nvPr/>
        </p:nvSpPr>
        <p:spPr>
          <a:xfrm>
            <a:off x="7232932" y="1254032"/>
            <a:ext cx="3200400" cy="32004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203" name="Google Shape;203;p26"/>
          <p:cNvSpPr/>
          <p:nvPr>
            <p:ph idx="2" type="pic"/>
          </p:nvPr>
        </p:nvSpPr>
        <p:spPr>
          <a:xfrm>
            <a:off x="1778617" y="1254032"/>
            <a:ext cx="3200400" cy="3200400"/>
          </a:xfrm>
          <a:prstGeom prst="ellipse">
            <a:avLst/>
          </a:prstGeom>
          <a:noFill/>
          <a:ln>
            <a:noFill/>
          </a:ln>
        </p:spPr>
        <p:txBody>
          <a:bodyPr anchorCtr="0" anchor="t" bIns="45700" lIns="0" spcFirstLastPara="1" rIns="0" wrap="square" tIns="182875">
            <a:noAutofit/>
          </a:bodyPr>
          <a:lstStyle>
            <a:lvl1pPr lvl="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accent1"/>
                </a:solidFill>
                <a:latin typeface="Arial"/>
                <a:ea typeface="Arial"/>
                <a:cs typeface="Arial"/>
                <a:sym typeface="Arial"/>
              </a:defRPr>
            </a:lvl1pPr>
            <a:lvl2pPr lvl="1"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lvl="2"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lvl="3"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lvl="4"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lvl="5"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lvl="6"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lvl="7"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204" name="Google Shape;204;p26"/>
          <p:cNvSpPr/>
          <p:nvPr>
            <p:ph idx="3" type="pic"/>
          </p:nvPr>
        </p:nvSpPr>
        <p:spPr>
          <a:xfrm>
            <a:off x="7232932" y="1254032"/>
            <a:ext cx="3200400" cy="3200400"/>
          </a:xfrm>
          <a:prstGeom prst="ellipse">
            <a:avLst/>
          </a:prstGeom>
          <a:noFill/>
          <a:ln>
            <a:noFill/>
          </a:ln>
        </p:spPr>
        <p:txBody>
          <a:bodyPr anchorCtr="0" anchor="t" bIns="45700" lIns="0" spcFirstLastPara="1" rIns="0" wrap="square" tIns="182875">
            <a:noAutofit/>
          </a:bodyPr>
          <a:lstStyle>
            <a:lvl1pPr lvl="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accent1"/>
                </a:solidFill>
                <a:latin typeface="Arial"/>
                <a:ea typeface="Arial"/>
                <a:cs typeface="Arial"/>
                <a:sym typeface="Arial"/>
              </a:defRPr>
            </a:lvl1pPr>
            <a:lvl2pPr lvl="1"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lvl="2"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lvl="3"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lvl="4"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lvl="5"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lvl="6"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lvl="7"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205" name="Google Shape;205;p26"/>
          <p:cNvSpPr txBox="1"/>
          <p:nvPr>
            <p:ph idx="1" type="body"/>
          </p:nvPr>
        </p:nvSpPr>
        <p:spPr>
          <a:xfrm>
            <a:off x="814034" y="4730453"/>
            <a:ext cx="5129566" cy="327896"/>
          </a:xfrm>
          <a:prstGeom prst="rect">
            <a:avLst/>
          </a:prstGeom>
          <a:noFill/>
          <a:ln>
            <a:noFill/>
          </a:ln>
        </p:spPr>
        <p:txBody>
          <a:bodyPr anchorCtr="0" anchor="t" bIns="45700" lIns="0" spcFirstLastPara="1" rIns="0" wrap="square" tIns="0">
            <a:noAutofit/>
          </a:bodyPr>
          <a:lstStyle>
            <a:lvl1pPr indent="-228600" lvl="0" marL="457200" marR="0" rtl="0" algn="ctr">
              <a:lnSpc>
                <a:spcPct val="92000"/>
              </a:lnSpc>
              <a:spcBef>
                <a:spcPts val="600"/>
              </a:spcBef>
              <a:spcAft>
                <a:spcPts val="0"/>
              </a:spcAft>
              <a:buClr>
                <a:schemeClr val="accent1"/>
              </a:buClr>
              <a:buSzPts val="1400"/>
              <a:buFont typeface="Merriweather Sans"/>
              <a:buNone/>
              <a:defRPr b="1" i="0" sz="2000" u="none" cap="none" strike="noStrike">
                <a:solidFill>
                  <a:schemeClr val="dk2"/>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206" name="Google Shape;206;p26"/>
          <p:cNvSpPr txBox="1"/>
          <p:nvPr>
            <p:ph idx="4" type="body"/>
          </p:nvPr>
        </p:nvSpPr>
        <p:spPr>
          <a:xfrm>
            <a:off x="1550017" y="5323030"/>
            <a:ext cx="3657600" cy="272296"/>
          </a:xfrm>
          <a:prstGeom prst="rect">
            <a:avLst/>
          </a:prstGeom>
          <a:noFill/>
          <a:ln>
            <a:noFill/>
          </a:ln>
        </p:spPr>
        <p:txBody>
          <a:bodyPr anchorCtr="0" anchor="t" bIns="45700" lIns="0" spcFirstLastPara="1" rIns="0" wrap="square" tIns="0">
            <a:noAutofit/>
          </a:bodyPr>
          <a:lstStyle>
            <a:lvl1pPr indent="-228600" lvl="0" marL="457200" marR="0" rtl="0" algn="ctr">
              <a:lnSpc>
                <a:spcPct val="92000"/>
              </a:lnSpc>
              <a:spcBef>
                <a:spcPts val="600"/>
              </a:spcBef>
              <a:spcAft>
                <a:spcPts val="0"/>
              </a:spcAft>
              <a:buClr>
                <a:schemeClr val="accent1"/>
              </a:buClr>
              <a:buSzPts val="1260"/>
              <a:buFont typeface="Merriweather Sans"/>
              <a:buNone/>
              <a:defRPr b="1" i="0" sz="1800" u="none" cap="none" strike="noStrike">
                <a:solidFill>
                  <a:schemeClr val="accent2"/>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207" name="Google Shape;207;p26"/>
          <p:cNvSpPr txBox="1"/>
          <p:nvPr>
            <p:ph idx="5" type="body"/>
          </p:nvPr>
        </p:nvSpPr>
        <p:spPr>
          <a:xfrm>
            <a:off x="6270171" y="4730453"/>
            <a:ext cx="5125922" cy="327896"/>
          </a:xfrm>
          <a:prstGeom prst="rect">
            <a:avLst/>
          </a:prstGeom>
          <a:noFill/>
          <a:ln>
            <a:noFill/>
          </a:ln>
        </p:spPr>
        <p:txBody>
          <a:bodyPr anchorCtr="0" anchor="t" bIns="45700" lIns="0" spcFirstLastPara="1" rIns="0" wrap="square" tIns="0">
            <a:noAutofit/>
          </a:bodyPr>
          <a:lstStyle>
            <a:lvl1pPr indent="-228600" lvl="0" marL="457200" marR="0" rtl="0" algn="ctr">
              <a:lnSpc>
                <a:spcPct val="92000"/>
              </a:lnSpc>
              <a:spcBef>
                <a:spcPts val="600"/>
              </a:spcBef>
              <a:spcAft>
                <a:spcPts val="0"/>
              </a:spcAft>
              <a:buClr>
                <a:schemeClr val="accent1"/>
              </a:buClr>
              <a:buSzPts val="1400"/>
              <a:buFont typeface="Merriweather Sans"/>
              <a:buNone/>
              <a:defRPr b="1" i="0" sz="2000" u="none" cap="none" strike="noStrike">
                <a:solidFill>
                  <a:schemeClr val="dk2"/>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208" name="Google Shape;208;p26"/>
          <p:cNvSpPr txBox="1"/>
          <p:nvPr>
            <p:ph idx="6" type="body"/>
          </p:nvPr>
        </p:nvSpPr>
        <p:spPr>
          <a:xfrm>
            <a:off x="7004332" y="5323030"/>
            <a:ext cx="3657600" cy="272296"/>
          </a:xfrm>
          <a:prstGeom prst="rect">
            <a:avLst/>
          </a:prstGeom>
          <a:noFill/>
          <a:ln>
            <a:noFill/>
          </a:ln>
        </p:spPr>
        <p:txBody>
          <a:bodyPr anchorCtr="0" anchor="t" bIns="45700" lIns="0" spcFirstLastPara="1" rIns="0" wrap="square" tIns="0">
            <a:noAutofit/>
          </a:bodyPr>
          <a:lstStyle>
            <a:lvl1pPr indent="-228600" lvl="0" marL="457200" marR="0" rtl="0" algn="ctr">
              <a:lnSpc>
                <a:spcPct val="92000"/>
              </a:lnSpc>
              <a:spcBef>
                <a:spcPts val="600"/>
              </a:spcBef>
              <a:spcAft>
                <a:spcPts val="0"/>
              </a:spcAft>
              <a:buClr>
                <a:schemeClr val="accent1"/>
              </a:buClr>
              <a:buSzPts val="1260"/>
              <a:buFont typeface="Merriweather Sans"/>
              <a:buNone/>
              <a:defRPr b="1" i="0" sz="1800" u="none" cap="none" strike="noStrike">
                <a:solidFill>
                  <a:schemeClr val="accent2"/>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cxnSp>
        <p:nvCxnSpPr>
          <p:cNvPr id="209" name="Google Shape;209;p26"/>
          <p:cNvCxnSpPr/>
          <p:nvPr/>
        </p:nvCxnSpPr>
        <p:spPr>
          <a:xfrm>
            <a:off x="6836244" y="5182478"/>
            <a:ext cx="3993776" cy="0"/>
          </a:xfrm>
          <a:prstGeom prst="straightConnector1">
            <a:avLst/>
          </a:prstGeom>
          <a:noFill/>
          <a:ln cap="rnd" cmpd="sng" w="38100">
            <a:solidFill>
              <a:schemeClr val="accent1"/>
            </a:solidFill>
            <a:prstDash val="solid"/>
            <a:miter lim="800000"/>
            <a:headEnd len="sm" w="sm" type="none"/>
            <a:tailEnd len="sm" w="sm" type="none"/>
          </a:ln>
        </p:spPr>
      </p:cxnSp>
      <p:cxnSp>
        <p:nvCxnSpPr>
          <p:cNvPr id="210" name="Google Shape;210;p26"/>
          <p:cNvCxnSpPr/>
          <p:nvPr/>
        </p:nvCxnSpPr>
        <p:spPr>
          <a:xfrm>
            <a:off x="1381929" y="5182478"/>
            <a:ext cx="3993776" cy="0"/>
          </a:xfrm>
          <a:prstGeom prst="straightConnector1">
            <a:avLst/>
          </a:prstGeom>
          <a:noFill/>
          <a:ln cap="rnd" cmpd="sng" w="38100">
            <a:solidFill>
              <a:schemeClr val="accent1"/>
            </a:solidFill>
            <a:prstDash val="solid"/>
            <a:miter lim="800000"/>
            <a:headEnd len="sm" w="sm" type="none"/>
            <a:tailEnd len="sm" w="sm" type="none"/>
          </a:ln>
        </p:spPr>
      </p:cxnSp>
      <p:sp>
        <p:nvSpPr>
          <p:cNvPr id="211" name="Google Shape;211;p26"/>
          <p:cNvSpPr txBox="1"/>
          <p:nvPr>
            <p:ph idx="7" type="body"/>
          </p:nvPr>
        </p:nvSpPr>
        <p:spPr>
          <a:xfrm>
            <a:off x="2277291" y="6074476"/>
            <a:ext cx="7637418" cy="290698"/>
          </a:xfrm>
          <a:prstGeom prst="rect">
            <a:avLst/>
          </a:prstGeom>
          <a:noFill/>
          <a:ln>
            <a:noFill/>
          </a:ln>
        </p:spPr>
        <p:txBody>
          <a:bodyPr anchorCtr="0" anchor="t" bIns="0" lIns="0" spcFirstLastPara="1" rIns="0" wrap="square" tIns="0">
            <a:noAutofit/>
          </a:bodyPr>
          <a:lstStyle>
            <a:lvl1pPr indent="-228600" lvl="0" marL="457200" marR="0" rtl="0" algn="ctr">
              <a:lnSpc>
                <a:spcPct val="92000"/>
              </a:lnSpc>
              <a:spcBef>
                <a:spcPts val="600"/>
              </a:spcBef>
              <a:spcAft>
                <a:spcPts val="0"/>
              </a:spcAft>
              <a:buClr>
                <a:schemeClr val="accent1"/>
              </a:buClr>
              <a:buSzPts val="1120"/>
              <a:buFont typeface="Merriweather Sans"/>
              <a:buNone/>
              <a:defRPr b="0" i="0" sz="1600" u="none" cap="none" strike="noStrike">
                <a:solidFill>
                  <a:schemeClr val="dk2"/>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212" name="Google Shape;212;p26"/>
          <p:cNvSpPr txBox="1"/>
          <p:nvPr>
            <p:ph type="title"/>
          </p:nvPr>
        </p:nvSpPr>
        <p:spPr>
          <a:xfrm>
            <a:off x="456063" y="310393"/>
            <a:ext cx="11279874" cy="899929"/>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ta Background" showMasterSp="0">
  <p:cSld name="Data Background">
    <p:bg>
      <p:bgPr>
        <a:blipFill>
          <a:blip r:embed="rId2">
            <a:alphaModFix/>
          </a:blip>
          <a:stretch>
            <a:fillRect/>
          </a:stretch>
        </a:blipFill>
      </p:bgPr>
    </p:bg>
    <p:spTree>
      <p:nvGrpSpPr>
        <p:cNvPr id="213" name="Shape 213"/>
        <p:cNvGrpSpPr/>
        <p:nvPr/>
      </p:nvGrpSpPr>
      <p:grpSpPr>
        <a:xfrm>
          <a:off x="0" y="0"/>
          <a:ext cx="0" cy="0"/>
          <a:chOff x="0" y="0"/>
          <a:chExt cx="0" cy="0"/>
        </a:xfrm>
      </p:grpSpPr>
      <p:pic>
        <p:nvPicPr>
          <p:cNvPr id="214" name="Google Shape;214;p27"/>
          <p:cNvPicPr preferRelativeResize="0"/>
          <p:nvPr/>
        </p:nvPicPr>
        <p:blipFill rotWithShape="1">
          <a:blip r:embed="rId3">
            <a:alphaModFix/>
          </a:blip>
          <a:srcRect b="0" l="0" r="0" t="0"/>
          <a:stretch/>
        </p:blipFill>
        <p:spPr>
          <a:xfrm>
            <a:off x="9746234" y="6365174"/>
            <a:ext cx="2139696" cy="301752"/>
          </a:xfrm>
          <a:prstGeom prst="rect">
            <a:avLst/>
          </a:prstGeom>
          <a:noFill/>
          <a:ln>
            <a:noFill/>
          </a:ln>
        </p:spPr>
      </p:pic>
      <p:sp>
        <p:nvSpPr>
          <p:cNvPr id="215" name="Google Shape;215;p27"/>
          <p:cNvSpPr txBox="1"/>
          <p:nvPr/>
        </p:nvSpPr>
        <p:spPr>
          <a:xfrm>
            <a:off x="6104965" y="34865"/>
            <a:ext cx="6082731"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rward-Looking Statements">
  <p:cSld name="Forward-Looking Statements">
    <p:spTree>
      <p:nvGrpSpPr>
        <p:cNvPr id="223" name="Shape 223"/>
        <p:cNvGrpSpPr/>
        <p:nvPr/>
      </p:nvGrpSpPr>
      <p:grpSpPr>
        <a:xfrm>
          <a:off x="0" y="0"/>
          <a:ext cx="0" cy="0"/>
          <a:chOff x="0" y="0"/>
          <a:chExt cx="0" cy="0"/>
        </a:xfrm>
      </p:grpSpPr>
      <p:sp>
        <p:nvSpPr>
          <p:cNvPr id="224" name="Google Shape;224;p29"/>
          <p:cNvSpPr txBox="1"/>
          <p:nvPr/>
        </p:nvSpPr>
        <p:spPr>
          <a:xfrm>
            <a:off x="1238646" y="1231498"/>
            <a:ext cx="9843045" cy="4247958"/>
          </a:xfrm>
          <a:prstGeom prst="rect">
            <a:avLst/>
          </a:prstGeom>
          <a:noFill/>
          <a:ln>
            <a:noFill/>
          </a:ln>
        </p:spPr>
        <p:txBody>
          <a:bodyPr anchorCtr="0" anchor="t" bIns="0" lIns="0" spcFirstLastPara="1" rIns="0" wrap="square" tIns="201150">
            <a:noAutofit/>
          </a:bodyPr>
          <a:lstStyle/>
          <a:p>
            <a:pPr indent="0" lvl="0" marL="0" marR="0" rtl="0" algn="l">
              <a:lnSpc>
                <a:spcPct val="114000"/>
              </a:lnSpc>
              <a:spcBef>
                <a:spcPts val="0"/>
              </a:spcBef>
              <a:spcAft>
                <a:spcPts val="0"/>
              </a:spcAft>
              <a:buClr>
                <a:schemeClr val="lt1"/>
              </a:buClr>
              <a:buSzPts val="1600"/>
              <a:buFont typeface="Arial"/>
              <a:buNone/>
            </a:pPr>
            <a:r>
              <a:rPr b="0" i="0" lang="en-US" sz="1600" u="none" cap="none" strike="noStrike">
                <a:solidFill>
                  <a:schemeClr val="lt1"/>
                </a:solidFill>
                <a:latin typeface="Arial"/>
                <a:ea typeface="Arial"/>
                <a:cs typeface="Arial"/>
                <a:sym typeface="Arial"/>
              </a:rPr>
              <a:t>During the course of this presentation, we may make forward-looking statements regarding future events or the expected performance of the company. We caution you that such statements reflect our current expectations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endParaRPr/>
          </a:p>
          <a:p>
            <a:pPr indent="0" lvl="0" marL="0" marR="0" rtl="0" algn="l">
              <a:lnSpc>
                <a:spcPct val="114000"/>
              </a:lnSpc>
              <a:spcBef>
                <a:spcPts val="1200"/>
              </a:spcBef>
              <a:spcAft>
                <a:spcPts val="0"/>
              </a:spcAft>
              <a:buClr>
                <a:schemeClr val="lt1"/>
              </a:buClr>
              <a:buSzPts val="1600"/>
              <a:buFont typeface="Arial"/>
              <a:buNone/>
            </a:pPr>
            <a:r>
              <a:rPr b="0" i="0" lang="en-US" sz="1600" u="none" cap="none" strike="noStrike">
                <a:solidFill>
                  <a:schemeClr val="lt1"/>
                </a:solidFill>
                <a:latin typeface="Arial"/>
                <a:ea typeface="Arial"/>
                <a:cs typeface="Arial"/>
                <a:sym typeface="Arial"/>
              </a:rPr>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endParaRPr/>
          </a:p>
          <a:p>
            <a:pPr indent="0" lvl="0" marL="0" marR="0" rtl="0" algn="l">
              <a:lnSpc>
                <a:spcPct val="114000"/>
              </a:lnSpc>
              <a:spcBef>
                <a:spcPts val="1200"/>
              </a:spcBef>
              <a:spcAft>
                <a:spcPts val="0"/>
              </a:spcAft>
              <a:buNone/>
            </a:pPr>
            <a:r>
              <a:rPr b="0" i="0" lang="en-US" sz="1050" u="none" cap="none" strike="noStrike">
                <a:solidFill>
                  <a:schemeClr val="lt1"/>
                </a:solidFill>
                <a:latin typeface="Arial"/>
                <a:ea typeface="Arial"/>
                <a:cs typeface="Arial"/>
                <a:sym typeface="Arial"/>
              </a:rPr>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2018 Splunk Inc. All rights reserved.</a:t>
            </a:r>
            <a:endParaRPr/>
          </a:p>
        </p:txBody>
      </p:sp>
      <p:sp>
        <p:nvSpPr>
          <p:cNvPr id="225" name="Google Shape;225;p29"/>
          <p:cNvSpPr txBox="1"/>
          <p:nvPr/>
        </p:nvSpPr>
        <p:spPr>
          <a:xfrm>
            <a:off x="456063" y="310394"/>
            <a:ext cx="11279874" cy="443586"/>
          </a:xfrm>
          <a:prstGeom prst="rect">
            <a:avLst/>
          </a:prstGeom>
          <a:noFill/>
          <a:ln>
            <a:noFill/>
          </a:ln>
        </p:spPr>
        <p:txBody>
          <a:bodyPr anchorCtr="0" anchor="t" bIns="0" lIns="0" spcFirstLastPara="1" rIns="0" wrap="square" tIns="82275">
            <a:noAutofit/>
          </a:bodyPr>
          <a:lstStyle/>
          <a:p>
            <a:pPr indent="0" lvl="0" marL="0" marR="0" rtl="0" algn="ctr">
              <a:lnSpc>
                <a:spcPct val="86000"/>
              </a:lnSpc>
              <a:spcBef>
                <a:spcPts val="0"/>
              </a:spcBef>
              <a:spcAft>
                <a:spcPts val="0"/>
              </a:spcAft>
              <a:buClr>
                <a:schemeClr val="lt1"/>
              </a:buClr>
              <a:buSzPts val="3600"/>
              <a:buFont typeface="Arial"/>
              <a:buNone/>
            </a:pPr>
            <a:r>
              <a:rPr b="1" i="0" lang="en-US" sz="3600" u="none" cap="none" strike="noStrike">
                <a:solidFill>
                  <a:schemeClr val="lt1"/>
                </a:solidFill>
                <a:latin typeface="Arial"/>
                <a:ea typeface="Arial"/>
                <a:cs typeface="Arial"/>
                <a:sym typeface="Arial"/>
              </a:rPr>
              <a:t>Forward-Looking Statements</a:t>
            </a:r>
            <a:endParaRPr/>
          </a:p>
        </p:txBody>
      </p:sp>
      <p:sp>
        <p:nvSpPr>
          <p:cNvPr id="226" name="Google Shape;226;p29"/>
          <p:cNvSpPr txBox="1"/>
          <p:nvPr/>
        </p:nvSpPr>
        <p:spPr>
          <a:xfrm>
            <a:off x="1311517" y="-423391"/>
            <a:ext cx="9568966" cy="36933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i="0" lang="en-US" sz="2400" u="none" cap="none" strike="noStrike">
                <a:solidFill>
                  <a:srgbClr val="C00000"/>
                </a:solidFill>
                <a:latin typeface="Arial"/>
                <a:ea typeface="Arial"/>
                <a:cs typeface="Arial"/>
                <a:sym typeface="Arial"/>
              </a:rPr>
              <a:t>THIS SLIDE IS REQUIRED FOR ALL 3</a:t>
            </a:r>
            <a:r>
              <a:rPr b="1" baseline="30000" i="0" lang="en-US" sz="2400" u="none" cap="none" strike="noStrike">
                <a:solidFill>
                  <a:srgbClr val="C00000"/>
                </a:solidFill>
                <a:latin typeface="Arial"/>
                <a:ea typeface="Arial"/>
                <a:cs typeface="Arial"/>
                <a:sym typeface="Arial"/>
              </a:rPr>
              <a:t>RD</a:t>
            </a:r>
            <a:r>
              <a:rPr b="1" i="0" lang="en-US" sz="2400" u="none" cap="none" strike="noStrike">
                <a:solidFill>
                  <a:srgbClr val="C00000"/>
                </a:solidFill>
                <a:latin typeface="Arial"/>
                <a:ea typeface="Arial"/>
                <a:cs typeface="Arial"/>
                <a:sym typeface="Arial"/>
              </a:rPr>
              <a:t> PARTY PRESENTATIONS.</a:t>
            </a:r>
            <a:endParaRPr b="1" i="0" sz="2400" u="none" cap="none" strike="noStrike">
              <a:solidFill>
                <a:srgbClr val="C00000"/>
              </a:solidFill>
              <a:latin typeface="Arial"/>
              <a:ea typeface="Arial"/>
              <a:cs typeface="Arial"/>
              <a:sym typeface="Arial"/>
            </a:endParaRPr>
          </a:p>
        </p:txBody>
      </p:sp>
      <p:sp>
        <p:nvSpPr>
          <p:cNvPr id="227" name="Google Shape;227;p29"/>
          <p:cNvSpPr txBox="1"/>
          <p:nvPr/>
        </p:nvSpPr>
        <p:spPr>
          <a:xfrm>
            <a:off x="-1" y="7436222"/>
            <a:ext cx="5943602" cy="360098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800" u="none" cap="none" strike="noStrike">
                <a:solidFill>
                  <a:schemeClr val="lt1"/>
                </a:solidFill>
                <a:latin typeface="Arial"/>
                <a:ea typeface="Arial"/>
                <a:cs typeface="Arial"/>
                <a:sym typeface="Arial"/>
              </a:rPr>
              <a:t>Presentations to Third-Parties </a:t>
            </a:r>
            <a:r>
              <a:rPr b="0" i="0" lang="en-US" sz="1800" u="none" cap="none" strike="noStrike">
                <a:solidFill>
                  <a:schemeClr val="lt1"/>
                </a:solidFill>
                <a:latin typeface="Arial"/>
                <a:ea typeface="Arial"/>
                <a:cs typeface="Arial"/>
                <a:sym typeface="Arial"/>
              </a:rPr>
              <a:t>(i.e., non-Splunkers)</a:t>
            </a:r>
            <a:endParaRPr b="0" i="0" sz="1800">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800"/>
              <a:buFont typeface="Arial"/>
              <a:buChar char="•"/>
            </a:pPr>
            <a:r>
              <a:rPr b="0" i="0" lang="en-US" sz="1800">
                <a:solidFill>
                  <a:schemeClr val="lt1"/>
                </a:solidFill>
                <a:latin typeface="Arial"/>
                <a:ea typeface="Arial"/>
                <a:cs typeface="Arial"/>
                <a:sym typeface="Arial"/>
              </a:rPr>
              <a:t>When presenting to third</a:t>
            </a:r>
            <a:r>
              <a:rPr b="0" i="0" lang="en-US" sz="1800">
                <a:solidFill>
                  <a:schemeClr val="lt1"/>
                </a:solidFill>
                <a:latin typeface="Arial"/>
                <a:ea typeface="Arial"/>
                <a:cs typeface="Arial"/>
                <a:sym typeface="Arial"/>
              </a:rPr>
              <a:t> parties, this </a:t>
            </a:r>
            <a:r>
              <a:rPr b="0" i="0" lang="en-US" sz="1800">
                <a:solidFill>
                  <a:schemeClr val="lt1"/>
                </a:solidFill>
                <a:latin typeface="Arial"/>
                <a:ea typeface="Arial"/>
                <a:cs typeface="Arial"/>
                <a:sym typeface="Arial"/>
              </a:rPr>
              <a:t>slide must</a:t>
            </a:r>
            <a:r>
              <a:rPr b="0" i="0" lang="en-US" sz="1800">
                <a:solidFill>
                  <a:schemeClr val="lt1"/>
                </a:solidFill>
                <a:latin typeface="Arial"/>
                <a:ea typeface="Arial"/>
                <a:cs typeface="Arial"/>
                <a:sym typeface="Arial"/>
              </a:rPr>
              <a:t> be included immediately after the title slide.</a:t>
            </a:r>
            <a:endParaRPr b="0" i="0" sz="1800">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800"/>
              <a:buFont typeface="Arial"/>
              <a:buChar char="•"/>
            </a:pPr>
            <a:r>
              <a:rPr b="0" i="0" lang="en-US" sz="1800">
                <a:solidFill>
                  <a:schemeClr val="lt1"/>
                </a:solidFill>
                <a:latin typeface="Arial"/>
                <a:ea typeface="Arial"/>
                <a:cs typeface="Arial"/>
                <a:sym typeface="Arial"/>
              </a:rPr>
              <a:t>Only share confidential information on a “need-to-know” basis and make sure the audience members are bound by non-disclosure or confidentiality agreements. </a:t>
            </a:r>
            <a:endParaRPr/>
          </a:p>
          <a:p>
            <a:pPr indent="-285750" lvl="0" marL="285750" marR="0" rtl="0" algn="l">
              <a:spcBef>
                <a:spcPts val="0"/>
              </a:spcBef>
              <a:spcAft>
                <a:spcPts val="0"/>
              </a:spcAft>
              <a:buClr>
                <a:schemeClr val="lt1"/>
              </a:buClr>
              <a:buSzPts val="1800"/>
              <a:buFont typeface="Arial"/>
              <a:buChar char="•"/>
            </a:pPr>
            <a:r>
              <a:rPr b="0" i="0" lang="en-US" sz="1800">
                <a:solidFill>
                  <a:schemeClr val="lt1"/>
                </a:solidFill>
                <a:latin typeface="Arial"/>
                <a:ea typeface="Arial"/>
                <a:cs typeface="Arial"/>
                <a:sym typeface="Arial"/>
              </a:rPr>
              <a:t>Before disclosing any customer or other third party names, logos or use cases, confirm with Marketing that we have the right consents. </a:t>
            </a:r>
            <a:endParaRPr/>
          </a:p>
          <a:p>
            <a:pPr indent="-285750" lvl="0" marL="285750" marR="0" rtl="0" algn="l">
              <a:spcBef>
                <a:spcPts val="0"/>
              </a:spcBef>
              <a:spcAft>
                <a:spcPts val="0"/>
              </a:spcAft>
              <a:buClr>
                <a:schemeClr val="lt1"/>
              </a:buClr>
              <a:buSzPts val="1800"/>
              <a:buFont typeface="Arial"/>
              <a:buChar char="•"/>
            </a:pPr>
            <a:r>
              <a:rPr b="0" i="0" lang="en-US" sz="1800">
                <a:solidFill>
                  <a:schemeClr val="lt1"/>
                </a:solidFill>
                <a:latin typeface="Arial"/>
                <a:ea typeface="Arial"/>
                <a:cs typeface="Arial"/>
                <a:sym typeface="Arial"/>
              </a:rPr>
              <a:t>Don’t bash the competition. If making comparisons between Splunk and our competitors, stick to the facts. </a:t>
            </a:r>
            <a:endParaRPr/>
          </a:p>
          <a:p>
            <a:pPr indent="-285750" lvl="0" marL="285750" marR="0" rtl="0" algn="l">
              <a:spcBef>
                <a:spcPts val="0"/>
              </a:spcBef>
              <a:spcAft>
                <a:spcPts val="0"/>
              </a:spcAft>
              <a:buClr>
                <a:schemeClr val="lt1"/>
              </a:buClr>
              <a:buSzPts val="1800"/>
              <a:buFont typeface="Arial"/>
              <a:buChar char="•"/>
            </a:pPr>
            <a:r>
              <a:rPr b="0" i="0" lang="en-US" sz="1800">
                <a:solidFill>
                  <a:schemeClr val="lt1"/>
                </a:solidFill>
                <a:latin typeface="Arial"/>
                <a:ea typeface="Arial"/>
                <a:cs typeface="Arial"/>
                <a:sym typeface="Arial"/>
              </a:rPr>
              <a:t>Make sure all statements are not overstated and are supported by facts. </a:t>
            </a:r>
            <a:endParaRPr/>
          </a:p>
        </p:txBody>
      </p:sp>
      <p:sp>
        <p:nvSpPr>
          <p:cNvPr id="228" name="Google Shape;228;p29"/>
          <p:cNvSpPr txBox="1"/>
          <p:nvPr/>
        </p:nvSpPr>
        <p:spPr>
          <a:xfrm>
            <a:off x="6508376" y="7436222"/>
            <a:ext cx="5943602" cy="249299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Confidential</a:t>
            </a:r>
            <a:r>
              <a:rPr b="1" lang="en-US" sz="1800">
                <a:solidFill>
                  <a:schemeClr val="lt1"/>
                </a:solidFill>
                <a:latin typeface="Arial"/>
                <a:ea typeface="Arial"/>
                <a:cs typeface="Arial"/>
                <a:sym typeface="Arial"/>
              </a:rPr>
              <a:t> Information</a:t>
            </a:r>
            <a:endParaRPr b="1" sz="1800">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If the presentation contains confidential information, a confidentiality notice must appear on every slide.</a:t>
            </a:r>
            <a:r>
              <a:rPr lang="en-US" sz="1800">
                <a:solidFill>
                  <a:schemeClr val="lt1"/>
                </a:solidFill>
                <a:latin typeface="Arial"/>
                <a:ea typeface="Arial"/>
                <a:cs typeface="Arial"/>
                <a:sym typeface="Arial"/>
              </a:rPr>
              <a:t> Please contact </a:t>
            </a:r>
            <a:r>
              <a:rPr lang="en-US" sz="1800" u="sng">
                <a:solidFill>
                  <a:schemeClr val="hlink"/>
                </a:solidFill>
                <a:latin typeface="Arial"/>
                <a:ea typeface="Arial"/>
                <a:cs typeface="Arial"/>
                <a:sym typeface="Arial"/>
                <a:hlinkClick r:id="rId2"/>
              </a:rPr>
              <a:t>powerpoint@splunk.com</a:t>
            </a:r>
            <a:r>
              <a:rPr lang="en-US" sz="1800">
                <a:solidFill>
                  <a:schemeClr val="lt1"/>
                </a:solidFill>
                <a:latin typeface="Arial"/>
                <a:ea typeface="Arial"/>
                <a:cs typeface="Arial"/>
                <a:sym typeface="Arial"/>
              </a:rPr>
              <a:t> for help implementing this notice: Confidential information. Do not distribute.</a:t>
            </a:r>
            <a:endParaRPr sz="1800">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Examples of confidential information:</a:t>
            </a:r>
            <a:r>
              <a:rPr lang="en-US" sz="1800">
                <a:solidFill>
                  <a:schemeClr val="lt1"/>
                </a:solidFill>
                <a:latin typeface="Arial"/>
                <a:ea typeface="Arial"/>
                <a:cs typeface="Arial"/>
                <a:sym typeface="Arial"/>
              </a:rPr>
              <a:t>  </a:t>
            </a:r>
            <a:r>
              <a:rPr lang="en-US" sz="1800">
                <a:solidFill>
                  <a:schemeClr val="lt1"/>
                </a:solidFill>
                <a:latin typeface="Arial"/>
                <a:ea typeface="Arial"/>
                <a:cs typeface="Arial"/>
                <a:sym typeface="Arial"/>
              </a:rPr>
              <a:t>financial results, strategic business and marketing plans, product launches and roadmaps, customer lists and use cases. </a:t>
            </a:r>
            <a:endParaRPr/>
          </a:p>
        </p:txBody>
      </p:sp>
      <p:sp>
        <p:nvSpPr>
          <p:cNvPr id="229" name="Google Shape;229;p29"/>
          <p:cNvSpPr txBox="1"/>
          <p:nvPr/>
        </p:nvSpPr>
        <p:spPr>
          <a:xfrm>
            <a:off x="3753568" y="6979024"/>
            <a:ext cx="4631076" cy="36933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00000"/>
              </a:buClr>
              <a:buSzPts val="2400"/>
              <a:buFont typeface="Arial"/>
              <a:buNone/>
            </a:pPr>
            <a:r>
              <a:rPr b="1" i="0" lang="en-US" sz="2400">
                <a:solidFill>
                  <a:srgbClr val="C00000"/>
                </a:solidFill>
                <a:latin typeface="Arial"/>
                <a:ea typeface="Arial"/>
                <a:cs typeface="Arial"/>
                <a:sym typeface="Arial"/>
              </a:rPr>
              <a:t>NOTICE </a:t>
            </a:r>
            <a:r>
              <a:rPr b="1" i="0" lang="en-US" sz="2400">
                <a:solidFill>
                  <a:srgbClr val="C00000"/>
                </a:solidFill>
                <a:latin typeface="Arial"/>
                <a:ea typeface="Arial"/>
                <a:cs typeface="Arial"/>
                <a:sym typeface="Arial"/>
              </a:rPr>
              <a:t>FROM SPLUNK</a:t>
            </a:r>
            <a:r>
              <a:rPr b="1" i="0" lang="en-US" sz="2400">
                <a:solidFill>
                  <a:srgbClr val="C00000"/>
                </a:solidFill>
                <a:latin typeface="Arial"/>
                <a:ea typeface="Arial"/>
                <a:cs typeface="Arial"/>
                <a:sym typeface="Arial"/>
              </a:rPr>
              <a:t> LEGAL</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230" name="Shape 230"/>
        <p:cNvGrpSpPr/>
        <p:nvPr/>
      </p:nvGrpSpPr>
      <p:grpSpPr>
        <a:xfrm>
          <a:off x="0" y="0"/>
          <a:ext cx="0" cy="0"/>
          <a:chOff x="0" y="0"/>
          <a:chExt cx="0" cy="0"/>
        </a:xfrm>
      </p:grpSpPr>
      <p:sp>
        <p:nvSpPr>
          <p:cNvPr id="231" name="Google Shape;231;p30"/>
          <p:cNvSpPr txBox="1"/>
          <p:nvPr>
            <p:ph idx="1" type="body"/>
          </p:nvPr>
        </p:nvSpPr>
        <p:spPr>
          <a:xfrm>
            <a:off x="456063" y="1280629"/>
            <a:ext cx="11279872" cy="4623248"/>
          </a:xfrm>
          <a:prstGeom prst="rect">
            <a:avLst/>
          </a:prstGeom>
          <a:noFill/>
          <a:ln>
            <a:noFill/>
          </a:ln>
        </p:spPr>
        <p:txBody>
          <a:bodyPr anchorCtr="0" anchor="t" bIns="45700" lIns="0" spcFirstLastPara="1" rIns="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232" name="Google Shape;232;p30"/>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3" name="Google Shape;233;p30"/>
          <p:cNvSpPr txBox="1"/>
          <p:nvPr>
            <p:ph idx="2"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3"/>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lt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lt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lt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7pPr>
            <a:lvl8pPr lvl="7" marR="0" rtl="0" algn="ctr">
              <a:lnSpc>
                <a:spcPct val="95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8pPr>
            <a:lvl9pPr lvl="8" marR="0" rtl="0" algn="ctr">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234" name="Shape 234"/>
        <p:cNvGrpSpPr/>
        <p:nvPr/>
      </p:nvGrpSpPr>
      <p:grpSpPr>
        <a:xfrm>
          <a:off x="0" y="0"/>
          <a:ext cx="0" cy="0"/>
          <a:chOff x="0" y="0"/>
          <a:chExt cx="0" cy="0"/>
        </a:xfrm>
      </p:grpSpPr>
      <p:sp>
        <p:nvSpPr>
          <p:cNvPr id="235" name="Google Shape;235;p31"/>
          <p:cNvSpPr txBox="1"/>
          <p:nvPr>
            <p:ph idx="1" type="body"/>
          </p:nvPr>
        </p:nvSpPr>
        <p:spPr>
          <a:xfrm>
            <a:off x="456062" y="1379621"/>
            <a:ext cx="5349240" cy="4524256"/>
          </a:xfrm>
          <a:prstGeom prst="rect">
            <a:avLst/>
          </a:prstGeom>
          <a:noFill/>
          <a:ln>
            <a:noFill/>
          </a:ln>
        </p:spPr>
        <p:txBody>
          <a:bodyPr anchorCtr="0" anchor="t" bIns="45700" lIns="0" spcFirstLastPara="1" rIns="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236" name="Google Shape;236;p31"/>
          <p:cNvSpPr txBox="1"/>
          <p:nvPr>
            <p:ph idx="2" type="body"/>
          </p:nvPr>
        </p:nvSpPr>
        <p:spPr>
          <a:xfrm>
            <a:off x="6386697" y="1379621"/>
            <a:ext cx="5349240" cy="4524256"/>
          </a:xfrm>
          <a:prstGeom prst="rect">
            <a:avLst/>
          </a:prstGeom>
          <a:noFill/>
          <a:ln>
            <a:noFill/>
          </a:ln>
        </p:spPr>
        <p:txBody>
          <a:bodyPr anchorCtr="0" anchor="t" bIns="45700" lIns="0" spcFirstLastPara="1" rIns="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237" name="Google Shape;237;p31"/>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8" name="Google Shape;238;p31"/>
          <p:cNvSpPr txBox="1"/>
          <p:nvPr>
            <p:ph idx="3"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3"/>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lt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lt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lt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7pPr>
            <a:lvl8pPr lvl="7" marR="0" rtl="0" algn="ctr">
              <a:lnSpc>
                <a:spcPct val="95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8pPr>
            <a:lvl9pPr lvl="8" marR="0" rtl="0" algn="ctr">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 Dark">
  <p:cSld name="Title and Content – Dark">
    <p:bg>
      <p:bgPr>
        <a:solidFill>
          <a:schemeClr val="lt1"/>
        </a:solidFill>
      </p:bgPr>
    </p:bg>
    <p:spTree>
      <p:nvGrpSpPr>
        <p:cNvPr id="32" name="Shape 32"/>
        <p:cNvGrpSpPr/>
        <p:nvPr/>
      </p:nvGrpSpPr>
      <p:grpSpPr>
        <a:xfrm>
          <a:off x="0" y="0"/>
          <a:ext cx="0" cy="0"/>
          <a:chOff x="0" y="0"/>
          <a:chExt cx="0" cy="0"/>
        </a:xfrm>
      </p:grpSpPr>
      <p:pic>
        <p:nvPicPr>
          <p:cNvPr id="33" name="Google Shape;33;p4"/>
          <p:cNvPicPr preferRelativeResize="0"/>
          <p:nvPr/>
        </p:nvPicPr>
        <p:blipFill rotWithShape="1">
          <a:blip r:embed="rId2">
            <a:alphaModFix/>
          </a:blip>
          <a:srcRect b="0" l="0" r="0" t="0"/>
          <a:stretch/>
        </p:blipFill>
        <p:spPr>
          <a:xfrm>
            <a:off x="9746234" y="6365174"/>
            <a:ext cx="2139696" cy="301752"/>
          </a:xfrm>
          <a:prstGeom prst="rect">
            <a:avLst/>
          </a:prstGeom>
          <a:noFill/>
          <a:ln>
            <a:noFill/>
          </a:ln>
        </p:spPr>
      </p:pic>
      <p:sp>
        <p:nvSpPr>
          <p:cNvPr id="34" name="Google Shape;34;p4"/>
          <p:cNvSpPr txBox="1"/>
          <p:nvPr>
            <p:ph idx="1" type="body"/>
          </p:nvPr>
        </p:nvSpPr>
        <p:spPr>
          <a:xfrm>
            <a:off x="456063" y="1379621"/>
            <a:ext cx="11279872" cy="4524256"/>
          </a:xfrm>
          <a:prstGeom prst="rect">
            <a:avLst/>
          </a:prstGeom>
          <a:noFill/>
          <a:ln>
            <a:noFill/>
          </a:ln>
        </p:spPr>
        <p:txBody>
          <a:bodyPr anchorCtr="0" anchor="t" bIns="45700" lIns="0" spcFirstLastPara="1" rIns="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35" name="Google Shape;35;p4"/>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6" name="Google Shape;36;p4"/>
          <p:cNvSpPr txBox="1"/>
          <p:nvPr>
            <p:ph idx="2"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239" name="Shape 239"/>
        <p:cNvGrpSpPr/>
        <p:nvPr/>
      </p:nvGrpSpPr>
      <p:grpSpPr>
        <a:xfrm>
          <a:off x="0" y="0"/>
          <a:ext cx="0" cy="0"/>
          <a:chOff x="0" y="0"/>
          <a:chExt cx="0" cy="0"/>
        </a:xfrm>
      </p:grpSpPr>
      <p:sp>
        <p:nvSpPr>
          <p:cNvPr id="240" name="Google Shape;240;p32"/>
          <p:cNvSpPr txBox="1"/>
          <p:nvPr>
            <p:ph idx="1" type="body"/>
          </p:nvPr>
        </p:nvSpPr>
        <p:spPr>
          <a:xfrm>
            <a:off x="456064" y="1401330"/>
            <a:ext cx="5355906" cy="673578"/>
          </a:xfrm>
          <a:prstGeom prst="rect">
            <a:avLst/>
          </a:prstGeom>
          <a:noFill/>
          <a:ln>
            <a:noFill/>
          </a:ln>
        </p:spPr>
        <p:txBody>
          <a:bodyPr anchorCtr="0" anchor="b" bIns="45700" lIns="0" spcFirstLastPara="1" rIns="0" wrap="square" tIns="182875">
            <a:noAutofit/>
          </a:bodyPr>
          <a:lstStyle>
            <a:lvl1pPr indent="-228600" lvl="0" marL="457200" marR="0" rtl="0" algn="l">
              <a:lnSpc>
                <a:spcPct val="92000"/>
              </a:lnSpc>
              <a:spcBef>
                <a:spcPts val="600"/>
              </a:spcBef>
              <a:spcAft>
                <a:spcPts val="0"/>
              </a:spcAft>
              <a:buClr>
                <a:schemeClr val="accent1"/>
              </a:buClr>
              <a:buSzPts val="1680"/>
              <a:buFont typeface="Merriweather Sans"/>
              <a:buNone/>
              <a:defRPr b="1" i="0" sz="2400" u="none" cap="none" strike="noStrike">
                <a:solidFill>
                  <a:schemeClr val="lt1"/>
                </a:solidFill>
                <a:latin typeface="Arial"/>
                <a:ea typeface="Arial"/>
                <a:cs typeface="Arial"/>
                <a:sym typeface="Arial"/>
              </a:defRPr>
            </a:lvl1pPr>
            <a:lvl2pPr indent="-228600" lvl="1" marL="914400" marR="0" rtl="0" algn="l">
              <a:lnSpc>
                <a:spcPct val="95000"/>
              </a:lnSpc>
              <a:spcBef>
                <a:spcPts val="600"/>
              </a:spcBef>
              <a:spcAft>
                <a:spcPts val="0"/>
              </a:spcAft>
              <a:buClr>
                <a:schemeClr val="accent1"/>
              </a:buClr>
              <a:buSzPts val="2300"/>
              <a:buFont typeface="Arial"/>
              <a:buNone/>
              <a:defRPr b="1" i="0" sz="2000" u="none" cap="none" strike="noStrike">
                <a:solidFill>
                  <a:schemeClr val="lt2"/>
                </a:solidFill>
                <a:latin typeface="Arial"/>
                <a:ea typeface="Arial"/>
                <a:cs typeface="Arial"/>
                <a:sym typeface="Arial"/>
              </a:defRPr>
            </a:lvl2pPr>
            <a:lvl3pPr indent="-228600" lvl="2" marL="1371600" marR="0" rtl="0" algn="l">
              <a:lnSpc>
                <a:spcPct val="95000"/>
              </a:lnSpc>
              <a:spcBef>
                <a:spcPts val="600"/>
              </a:spcBef>
              <a:spcAft>
                <a:spcPts val="0"/>
              </a:spcAft>
              <a:buClr>
                <a:schemeClr val="accent1"/>
              </a:buClr>
              <a:buSzPts val="2070"/>
              <a:buFont typeface="Arial"/>
              <a:buNone/>
              <a:defRPr b="1" i="0" sz="1800" u="none" cap="none" strike="noStrike">
                <a:solidFill>
                  <a:schemeClr val="lt2"/>
                </a:solidFill>
                <a:latin typeface="Arial"/>
                <a:ea typeface="Arial"/>
                <a:cs typeface="Arial"/>
                <a:sym typeface="Arial"/>
              </a:defRPr>
            </a:lvl3pPr>
            <a:lvl4pPr indent="-228600" lvl="3" marL="1828800" marR="0" rtl="0" algn="l">
              <a:lnSpc>
                <a:spcPct val="95000"/>
              </a:lnSpc>
              <a:spcBef>
                <a:spcPts val="600"/>
              </a:spcBef>
              <a:spcAft>
                <a:spcPts val="0"/>
              </a:spcAft>
              <a:buClr>
                <a:schemeClr val="accent1"/>
              </a:buClr>
              <a:buSzPts val="1600"/>
              <a:buFont typeface="Arial"/>
              <a:buNone/>
              <a:defRPr b="1" i="0" sz="1600" u="none" cap="none" strike="noStrike">
                <a:solidFill>
                  <a:schemeClr val="lt2"/>
                </a:solidFill>
                <a:latin typeface="Arial"/>
                <a:ea typeface="Arial"/>
                <a:cs typeface="Arial"/>
                <a:sym typeface="Arial"/>
              </a:defRPr>
            </a:lvl4pPr>
            <a:lvl5pPr indent="-228600" lvl="4" marL="2286000" marR="0" rtl="0" algn="l">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5pPr>
            <a:lvl6pPr indent="-228600" lvl="5" marL="2743200" marR="0" rtl="0" algn="l">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indent="-228600" lvl="6" marL="3200400" marR="0" rtl="0" algn="l">
              <a:lnSpc>
                <a:spcPct val="95000"/>
              </a:lnSpc>
              <a:spcBef>
                <a:spcPts val="600"/>
              </a:spcBef>
              <a:spcAft>
                <a:spcPts val="0"/>
              </a:spcAft>
              <a:buClr>
                <a:schemeClr val="lt1"/>
              </a:buClr>
              <a:buSzPts val="1600"/>
              <a:buFont typeface="Arial"/>
              <a:buNone/>
              <a:defRPr b="1" i="0" sz="1600" u="none" cap="none" strike="noStrike">
                <a:solidFill>
                  <a:schemeClr val="lt1"/>
                </a:solidFill>
                <a:latin typeface="Arial"/>
                <a:ea typeface="Arial"/>
                <a:cs typeface="Arial"/>
                <a:sym typeface="Arial"/>
              </a:defRPr>
            </a:lvl7pPr>
            <a:lvl8pPr indent="-228600" lvl="7" marL="3657600" marR="0" rtl="0" algn="l">
              <a:lnSpc>
                <a:spcPct val="95000"/>
              </a:lnSpc>
              <a:spcBef>
                <a:spcPts val="600"/>
              </a:spcBef>
              <a:spcAft>
                <a:spcPts val="0"/>
              </a:spcAft>
              <a:buClr>
                <a:schemeClr val="lt1"/>
              </a:buClr>
              <a:buSzPts val="1600"/>
              <a:buFont typeface="Arial"/>
              <a:buNone/>
              <a:defRPr b="1" i="0" sz="16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1" i="0" sz="1600" u="none" cap="none" strike="noStrike">
                <a:solidFill>
                  <a:schemeClr val="lt1"/>
                </a:solidFill>
                <a:latin typeface="Arial"/>
                <a:ea typeface="Arial"/>
                <a:cs typeface="Arial"/>
                <a:sym typeface="Arial"/>
              </a:defRPr>
            </a:lvl9pPr>
          </a:lstStyle>
          <a:p/>
        </p:txBody>
      </p:sp>
      <p:sp>
        <p:nvSpPr>
          <p:cNvPr id="241" name="Google Shape;241;p32"/>
          <p:cNvSpPr txBox="1"/>
          <p:nvPr>
            <p:ph idx="2" type="body"/>
          </p:nvPr>
        </p:nvSpPr>
        <p:spPr>
          <a:xfrm>
            <a:off x="6386696" y="1401330"/>
            <a:ext cx="5349240" cy="673578"/>
          </a:xfrm>
          <a:prstGeom prst="rect">
            <a:avLst/>
          </a:prstGeom>
          <a:noFill/>
          <a:ln>
            <a:noFill/>
          </a:ln>
        </p:spPr>
        <p:txBody>
          <a:bodyPr anchorCtr="0" anchor="b" bIns="45700" lIns="0" spcFirstLastPara="1" rIns="0" wrap="square" tIns="182875">
            <a:noAutofit/>
          </a:bodyPr>
          <a:lstStyle>
            <a:lvl1pPr indent="-228600" lvl="0" marL="457200" marR="0" rtl="0" algn="l">
              <a:lnSpc>
                <a:spcPct val="92000"/>
              </a:lnSpc>
              <a:spcBef>
                <a:spcPts val="600"/>
              </a:spcBef>
              <a:spcAft>
                <a:spcPts val="0"/>
              </a:spcAft>
              <a:buClr>
                <a:schemeClr val="accent1"/>
              </a:buClr>
              <a:buSzPts val="1680"/>
              <a:buFont typeface="Merriweather Sans"/>
              <a:buNone/>
              <a:defRPr b="1" i="0" sz="2400" u="none" cap="none" strike="noStrike">
                <a:solidFill>
                  <a:schemeClr val="lt1"/>
                </a:solidFill>
                <a:latin typeface="Arial"/>
                <a:ea typeface="Arial"/>
                <a:cs typeface="Arial"/>
                <a:sym typeface="Arial"/>
              </a:defRPr>
            </a:lvl1pPr>
            <a:lvl2pPr indent="-228600" lvl="1" marL="914400" marR="0" rtl="0" algn="l">
              <a:lnSpc>
                <a:spcPct val="95000"/>
              </a:lnSpc>
              <a:spcBef>
                <a:spcPts val="600"/>
              </a:spcBef>
              <a:spcAft>
                <a:spcPts val="0"/>
              </a:spcAft>
              <a:buClr>
                <a:schemeClr val="accent1"/>
              </a:buClr>
              <a:buSzPts val="2300"/>
              <a:buFont typeface="Arial"/>
              <a:buNone/>
              <a:defRPr b="1" i="0" sz="2000" u="none" cap="none" strike="noStrike">
                <a:solidFill>
                  <a:schemeClr val="lt2"/>
                </a:solidFill>
                <a:latin typeface="Arial"/>
                <a:ea typeface="Arial"/>
                <a:cs typeface="Arial"/>
                <a:sym typeface="Arial"/>
              </a:defRPr>
            </a:lvl2pPr>
            <a:lvl3pPr indent="-228600" lvl="2" marL="1371600" marR="0" rtl="0" algn="l">
              <a:lnSpc>
                <a:spcPct val="95000"/>
              </a:lnSpc>
              <a:spcBef>
                <a:spcPts val="600"/>
              </a:spcBef>
              <a:spcAft>
                <a:spcPts val="0"/>
              </a:spcAft>
              <a:buClr>
                <a:schemeClr val="accent1"/>
              </a:buClr>
              <a:buSzPts val="2070"/>
              <a:buFont typeface="Arial"/>
              <a:buNone/>
              <a:defRPr b="1" i="0" sz="1800" u="none" cap="none" strike="noStrike">
                <a:solidFill>
                  <a:schemeClr val="lt2"/>
                </a:solidFill>
                <a:latin typeface="Arial"/>
                <a:ea typeface="Arial"/>
                <a:cs typeface="Arial"/>
                <a:sym typeface="Arial"/>
              </a:defRPr>
            </a:lvl3pPr>
            <a:lvl4pPr indent="-228600" lvl="3" marL="1828800" marR="0" rtl="0" algn="l">
              <a:lnSpc>
                <a:spcPct val="95000"/>
              </a:lnSpc>
              <a:spcBef>
                <a:spcPts val="600"/>
              </a:spcBef>
              <a:spcAft>
                <a:spcPts val="0"/>
              </a:spcAft>
              <a:buClr>
                <a:schemeClr val="accent1"/>
              </a:buClr>
              <a:buSzPts val="1600"/>
              <a:buFont typeface="Arial"/>
              <a:buNone/>
              <a:defRPr b="1" i="0" sz="1600" u="none" cap="none" strike="noStrike">
                <a:solidFill>
                  <a:schemeClr val="lt2"/>
                </a:solidFill>
                <a:latin typeface="Arial"/>
                <a:ea typeface="Arial"/>
                <a:cs typeface="Arial"/>
                <a:sym typeface="Arial"/>
              </a:defRPr>
            </a:lvl4pPr>
            <a:lvl5pPr indent="-228600" lvl="4" marL="2286000" marR="0" rtl="0" algn="l">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5pPr>
            <a:lvl6pPr indent="-228600" lvl="5" marL="2743200" marR="0" rtl="0" algn="l">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indent="-228600" lvl="6" marL="3200400" marR="0" rtl="0" algn="l">
              <a:lnSpc>
                <a:spcPct val="95000"/>
              </a:lnSpc>
              <a:spcBef>
                <a:spcPts val="600"/>
              </a:spcBef>
              <a:spcAft>
                <a:spcPts val="0"/>
              </a:spcAft>
              <a:buClr>
                <a:schemeClr val="lt1"/>
              </a:buClr>
              <a:buSzPts val="1600"/>
              <a:buFont typeface="Arial"/>
              <a:buNone/>
              <a:defRPr b="1" i="0" sz="1600" u="none" cap="none" strike="noStrike">
                <a:solidFill>
                  <a:schemeClr val="lt1"/>
                </a:solidFill>
                <a:latin typeface="Arial"/>
                <a:ea typeface="Arial"/>
                <a:cs typeface="Arial"/>
                <a:sym typeface="Arial"/>
              </a:defRPr>
            </a:lvl7pPr>
            <a:lvl8pPr indent="-228600" lvl="7" marL="3657600" marR="0" rtl="0" algn="l">
              <a:lnSpc>
                <a:spcPct val="95000"/>
              </a:lnSpc>
              <a:spcBef>
                <a:spcPts val="600"/>
              </a:spcBef>
              <a:spcAft>
                <a:spcPts val="0"/>
              </a:spcAft>
              <a:buClr>
                <a:schemeClr val="lt1"/>
              </a:buClr>
              <a:buSzPts val="1600"/>
              <a:buFont typeface="Arial"/>
              <a:buNone/>
              <a:defRPr b="1" i="0" sz="16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1" i="0" sz="1600" u="none" cap="none" strike="noStrike">
                <a:solidFill>
                  <a:schemeClr val="lt1"/>
                </a:solidFill>
                <a:latin typeface="Arial"/>
                <a:ea typeface="Arial"/>
                <a:cs typeface="Arial"/>
                <a:sym typeface="Arial"/>
              </a:defRPr>
            </a:lvl9pPr>
          </a:lstStyle>
          <a:p/>
        </p:txBody>
      </p:sp>
      <p:sp>
        <p:nvSpPr>
          <p:cNvPr id="242" name="Google Shape;242;p32"/>
          <p:cNvSpPr txBox="1"/>
          <p:nvPr>
            <p:ph idx="3" type="body"/>
          </p:nvPr>
        </p:nvSpPr>
        <p:spPr>
          <a:xfrm>
            <a:off x="456062" y="1961304"/>
            <a:ext cx="5349240" cy="3942572"/>
          </a:xfrm>
          <a:prstGeom prst="rect">
            <a:avLst/>
          </a:prstGeom>
          <a:noFill/>
          <a:ln>
            <a:noFill/>
          </a:ln>
        </p:spPr>
        <p:txBody>
          <a:bodyPr anchorCtr="0" anchor="t" bIns="45700" lIns="0" spcFirstLastPara="1" rIns="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243" name="Google Shape;243;p32"/>
          <p:cNvSpPr txBox="1"/>
          <p:nvPr>
            <p:ph idx="4" type="body"/>
          </p:nvPr>
        </p:nvSpPr>
        <p:spPr>
          <a:xfrm>
            <a:off x="6386696" y="1961304"/>
            <a:ext cx="5349240" cy="3942572"/>
          </a:xfrm>
          <a:prstGeom prst="rect">
            <a:avLst/>
          </a:prstGeom>
          <a:noFill/>
          <a:ln>
            <a:noFill/>
          </a:ln>
        </p:spPr>
        <p:txBody>
          <a:bodyPr anchorCtr="0" anchor="t" bIns="45700" lIns="0" spcFirstLastPara="1" rIns="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244" name="Google Shape;244;p32"/>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45" name="Google Shape;245;p32"/>
          <p:cNvSpPr txBox="1"/>
          <p:nvPr>
            <p:ph idx="5"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3"/>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lt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lt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lt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7pPr>
            <a:lvl8pPr lvl="7" marR="0" rtl="0" algn="ctr">
              <a:lnSpc>
                <a:spcPct val="95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8pPr>
            <a:lvl9pPr lvl="8" marR="0" rtl="0" algn="ctr">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p:cSld name="Three Content">
    <p:spTree>
      <p:nvGrpSpPr>
        <p:cNvPr id="246" name="Shape 246"/>
        <p:cNvGrpSpPr/>
        <p:nvPr/>
      </p:nvGrpSpPr>
      <p:grpSpPr>
        <a:xfrm>
          <a:off x="0" y="0"/>
          <a:ext cx="0" cy="0"/>
          <a:chOff x="0" y="0"/>
          <a:chExt cx="0" cy="0"/>
        </a:xfrm>
      </p:grpSpPr>
      <p:sp>
        <p:nvSpPr>
          <p:cNvPr id="247" name="Google Shape;247;p33"/>
          <p:cNvSpPr txBox="1"/>
          <p:nvPr>
            <p:ph idx="1" type="body"/>
          </p:nvPr>
        </p:nvSpPr>
        <p:spPr>
          <a:xfrm>
            <a:off x="456062" y="1377387"/>
            <a:ext cx="3641007" cy="4526489"/>
          </a:xfrm>
          <a:prstGeom prst="rect">
            <a:avLst/>
          </a:prstGeom>
          <a:noFill/>
          <a:ln>
            <a:noFill/>
          </a:ln>
        </p:spPr>
        <p:txBody>
          <a:bodyPr anchorCtr="0" anchor="t" bIns="45700" lIns="365750" spcFirstLastPara="1" rIns="36575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248" name="Google Shape;248;p33"/>
          <p:cNvSpPr txBox="1"/>
          <p:nvPr>
            <p:ph idx="2" type="body"/>
          </p:nvPr>
        </p:nvSpPr>
        <p:spPr>
          <a:xfrm>
            <a:off x="4274418" y="1377387"/>
            <a:ext cx="3641006" cy="4526489"/>
          </a:xfrm>
          <a:prstGeom prst="rect">
            <a:avLst/>
          </a:prstGeom>
          <a:noFill/>
          <a:ln>
            <a:noFill/>
          </a:ln>
        </p:spPr>
        <p:txBody>
          <a:bodyPr anchorCtr="0" anchor="t" bIns="45700" lIns="365750" spcFirstLastPara="1" rIns="36575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249" name="Google Shape;249;p33"/>
          <p:cNvSpPr txBox="1"/>
          <p:nvPr>
            <p:ph idx="3" type="body"/>
          </p:nvPr>
        </p:nvSpPr>
        <p:spPr>
          <a:xfrm>
            <a:off x="8093075" y="1377386"/>
            <a:ext cx="3642862" cy="4526492"/>
          </a:xfrm>
          <a:prstGeom prst="rect">
            <a:avLst/>
          </a:prstGeom>
          <a:noFill/>
          <a:ln>
            <a:noFill/>
          </a:ln>
        </p:spPr>
        <p:txBody>
          <a:bodyPr anchorCtr="0" anchor="t" bIns="45700" lIns="365750" spcFirstLastPara="1" rIns="36575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250" name="Google Shape;250;p33"/>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1" name="Google Shape;251;p33"/>
          <p:cNvSpPr txBox="1"/>
          <p:nvPr>
            <p:ph idx="4"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3"/>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lt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lt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lt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7pPr>
            <a:lvl8pPr lvl="7" marR="0" rtl="0" algn="ctr">
              <a:lnSpc>
                <a:spcPct val="95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8pPr>
            <a:lvl9pPr lvl="8" marR="0" rtl="0" algn="ctr">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and Content">
  <p:cSld name="Bullets and Content">
    <p:spTree>
      <p:nvGrpSpPr>
        <p:cNvPr id="252" name="Shape 252"/>
        <p:cNvGrpSpPr/>
        <p:nvPr/>
      </p:nvGrpSpPr>
      <p:grpSpPr>
        <a:xfrm>
          <a:off x="0" y="0"/>
          <a:ext cx="0" cy="0"/>
          <a:chOff x="0" y="0"/>
          <a:chExt cx="0" cy="0"/>
        </a:xfrm>
      </p:grpSpPr>
      <p:sp>
        <p:nvSpPr>
          <p:cNvPr id="253" name="Google Shape;253;p34"/>
          <p:cNvSpPr txBox="1"/>
          <p:nvPr>
            <p:ph idx="1" type="body"/>
          </p:nvPr>
        </p:nvSpPr>
        <p:spPr>
          <a:xfrm>
            <a:off x="456062" y="2090911"/>
            <a:ext cx="5349240" cy="3812965"/>
          </a:xfrm>
          <a:prstGeom prst="rect">
            <a:avLst/>
          </a:prstGeom>
          <a:noFill/>
          <a:ln>
            <a:noFill/>
          </a:ln>
        </p:spPr>
        <p:txBody>
          <a:bodyPr anchorCtr="0" anchor="t" bIns="45700" lIns="0" spcFirstLastPara="1" rIns="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254" name="Google Shape;254;p34"/>
          <p:cNvSpPr txBox="1"/>
          <p:nvPr>
            <p:ph type="title"/>
          </p:nvPr>
        </p:nvSpPr>
        <p:spPr>
          <a:xfrm>
            <a:off x="456063" y="310393"/>
            <a:ext cx="5349239" cy="899929"/>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5" name="Google Shape;255;p34"/>
          <p:cNvSpPr txBox="1"/>
          <p:nvPr>
            <p:ph idx="2" type="subTitle"/>
          </p:nvPr>
        </p:nvSpPr>
        <p:spPr>
          <a:xfrm>
            <a:off x="456063" y="1305388"/>
            <a:ext cx="5349239" cy="30206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3"/>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lt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lt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lt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7pPr>
            <a:lvl8pPr lvl="7" marR="0" rtl="0" algn="ctr">
              <a:lnSpc>
                <a:spcPct val="95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8pPr>
            <a:lvl9pPr lvl="8" marR="0" rtl="0" algn="ctr">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256" name="Google Shape;256;p34"/>
          <p:cNvSpPr txBox="1"/>
          <p:nvPr>
            <p:ph idx="3" type="body"/>
          </p:nvPr>
        </p:nvSpPr>
        <p:spPr>
          <a:xfrm>
            <a:off x="6386697" y="310393"/>
            <a:ext cx="5349240" cy="5593483"/>
          </a:xfrm>
          <a:prstGeom prst="rect">
            <a:avLst/>
          </a:prstGeom>
          <a:noFill/>
          <a:ln cap="rnd" cmpd="sng" w="25400">
            <a:solidFill>
              <a:schemeClr val="accent2"/>
            </a:solidFill>
            <a:prstDash val="solid"/>
            <a:round/>
            <a:headEnd len="sm" w="sm" type="none"/>
            <a:tailEnd len="sm" w="sm" type="none"/>
          </a:ln>
        </p:spPr>
        <p:txBody>
          <a:bodyPr anchorCtr="0" anchor="t" bIns="45700" lIns="0" spcFirstLastPara="1" rIns="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Up Quote">
  <p:cSld name="Three Up Quote">
    <p:spTree>
      <p:nvGrpSpPr>
        <p:cNvPr id="257" name="Shape 257"/>
        <p:cNvGrpSpPr/>
        <p:nvPr/>
      </p:nvGrpSpPr>
      <p:grpSpPr>
        <a:xfrm>
          <a:off x="0" y="0"/>
          <a:ext cx="0" cy="0"/>
          <a:chOff x="0" y="0"/>
          <a:chExt cx="0" cy="0"/>
        </a:xfrm>
      </p:grpSpPr>
      <p:sp>
        <p:nvSpPr>
          <p:cNvPr id="258" name="Google Shape;258;p35"/>
          <p:cNvSpPr txBox="1"/>
          <p:nvPr>
            <p:ph idx="1" type="body"/>
          </p:nvPr>
        </p:nvSpPr>
        <p:spPr>
          <a:xfrm>
            <a:off x="456062" y="1678329"/>
            <a:ext cx="3641007" cy="3990760"/>
          </a:xfrm>
          <a:prstGeom prst="rect">
            <a:avLst/>
          </a:prstGeom>
          <a:noFill/>
          <a:ln cap="flat" cmpd="sng" w="12700">
            <a:solidFill>
              <a:schemeClr val="accent1"/>
            </a:solidFill>
            <a:prstDash val="solid"/>
            <a:round/>
            <a:headEnd len="sm" w="sm" type="none"/>
            <a:tailEnd len="sm" w="sm" type="none"/>
          </a:ln>
        </p:spPr>
        <p:txBody>
          <a:bodyPr anchorCtr="0" anchor="ctr" bIns="45700" lIns="201150" spcFirstLastPara="1" rIns="201150" wrap="square" tIns="201150">
            <a:noAutofit/>
          </a:bodyPr>
          <a:lstStyle>
            <a:lvl1pPr indent="-381000" lvl="0" marL="457200" marR="0" rtl="0" algn="l">
              <a:lnSpc>
                <a:spcPct val="92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95000"/>
              </a:lnSpc>
              <a:spcBef>
                <a:spcPts val="600"/>
              </a:spcBef>
              <a:spcAft>
                <a:spcPts val="0"/>
              </a:spcAft>
              <a:buClr>
                <a:schemeClr val="accent1"/>
              </a:buClr>
              <a:buSzPts val="1400"/>
              <a:buFont typeface="Arial"/>
              <a:buChar char="–"/>
              <a:defRPr b="1" i="1" sz="1400" u="none" cap="none" strike="noStrike">
                <a:solidFill>
                  <a:schemeClr val="accent1"/>
                </a:solidFill>
                <a:latin typeface="Arial"/>
                <a:ea typeface="Arial"/>
                <a:cs typeface="Arial"/>
                <a:sym typeface="Arial"/>
              </a:defRPr>
            </a:lvl2pPr>
            <a:lvl3pPr indent="-317500" lvl="2" marL="1371600" marR="0" rtl="0" algn="l">
              <a:lnSpc>
                <a:spcPct val="95000"/>
              </a:lnSpc>
              <a:spcBef>
                <a:spcPts val="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95000"/>
              </a:lnSpc>
              <a:spcBef>
                <a:spcPts val="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259" name="Google Shape;259;p35"/>
          <p:cNvSpPr txBox="1"/>
          <p:nvPr>
            <p:ph idx="2" type="body"/>
          </p:nvPr>
        </p:nvSpPr>
        <p:spPr>
          <a:xfrm>
            <a:off x="4274418" y="1678329"/>
            <a:ext cx="3641006" cy="3990760"/>
          </a:xfrm>
          <a:prstGeom prst="rect">
            <a:avLst/>
          </a:prstGeom>
          <a:noFill/>
          <a:ln cap="flat" cmpd="sng" w="12700">
            <a:solidFill>
              <a:schemeClr val="accent1"/>
            </a:solidFill>
            <a:prstDash val="solid"/>
            <a:round/>
            <a:headEnd len="sm" w="sm" type="none"/>
            <a:tailEnd len="sm" w="sm" type="none"/>
          </a:ln>
        </p:spPr>
        <p:txBody>
          <a:bodyPr anchorCtr="0" anchor="ctr" bIns="45700" lIns="201150" spcFirstLastPara="1" rIns="201150" wrap="square" tIns="201150">
            <a:noAutofit/>
          </a:bodyPr>
          <a:lstStyle>
            <a:lvl1pPr indent="-381000" lvl="0" marL="457200" marR="0" rtl="0" algn="l">
              <a:lnSpc>
                <a:spcPct val="92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95000"/>
              </a:lnSpc>
              <a:spcBef>
                <a:spcPts val="600"/>
              </a:spcBef>
              <a:spcAft>
                <a:spcPts val="0"/>
              </a:spcAft>
              <a:buClr>
                <a:schemeClr val="accent1"/>
              </a:buClr>
              <a:buSzPts val="1400"/>
              <a:buFont typeface="Arial"/>
              <a:buChar char="–"/>
              <a:defRPr b="1" i="1" sz="1400" u="none" cap="none" strike="noStrike">
                <a:solidFill>
                  <a:schemeClr val="accent1"/>
                </a:solidFill>
                <a:latin typeface="Arial"/>
                <a:ea typeface="Arial"/>
                <a:cs typeface="Arial"/>
                <a:sym typeface="Arial"/>
              </a:defRPr>
            </a:lvl2pPr>
            <a:lvl3pPr indent="-317500" lvl="2" marL="1371600" marR="0" rtl="0" algn="l">
              <a:lnSpc>
                <a:spcPct val="95000"/>
              </a:lnSpc>
              <a:spcBef>
                <a:spcPts val="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95000"/>
              </a:lnSpc>
              <a:spcBef>
                <a:spcPts val="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260" name="Google Shape;260;p35"/>
          <p:cNvSpPr txBox="1"/>
          <p:nvPr>
            <p:ph idx="3" type="body"/>
          </p:nvPr>
        </p:nvSpPr>
        <p:spPr>
          <a:xfrm>
            <a:off x="8093075" y="1678327"/>
            <a:ext cx="3642862" cy="3990763"/>
          </a:xfrm>
          <a:prstGeom prst="rect">
            <a:avLst/>
          </a:prstGeom>
          <a:noFill/>
          <a:ln cap="flat" cmpd="sng" w="12700">
            <a:solidFill>
              <a:schemeClr val="accent1"/>
            </a:solidFill>
            <a:prstDash val="solid"/>
            <a:round/>
            <a:headEnd len="sm" w="sm" type="none"/>
            <a:tailEnd len="sm" w="sm" type="none"/>
          </a:ln>
        </p:spPr>
        <p:txBody>
          <a:bodyPr anchorCtr="0" anchor="ctr" bIns="45700" lIns="201150" spcFirstLastPara="1" rIns="201150" wrap="square" tIns="201150">
            <a:noAutofit/>
          </a:bodyPr>
          <a:lstStyle>
            <a:lvl1pPr indent="-381000" lvl="0" marL="457200" marR="0" rtl="0" algn="l">
              <a:lnSpc>
                <a:spcPct val="92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1pPr>
            <a:lvl2pPr indent="-317500" lvl="1" marL="914400" marR="0" rtl="0" algn="l">
              <a:lnSpc>
                <a:spcPct val="95000"/>
              </a:lnSpc>
              <a:spcBef>
                <a:spcPts val="600"/>
              </a:spcBef>
              <a:spcAft>
                <a:spcPts val="0"/>
              </a:spcAft>
              <a:buClr>
                <a:schemeClr val="accent1"/>
              </a:buClr>
              <a:buSzPts val="1400"/>
              <a:buFont typeface="Arial"/>
              <a:buChar char="–"/>
              <a:defRPr b="1" i="1" sz="1400" u="none" cap="none" strike="noStrike">
                <a:solidFill>
                  <a:schemeClr val="accent1"/>
                </a:solidFill>
                <a:latin typeface="Arial"/>
                <a:ea typeface="Arial"/>
                <a:cs typeface="Arial"/>
                <a:sym typeface="Arial"/>
              </a:defRPr>
            </a:lvl2pPr>
            <a:lvl3pPr indent="-317500" lvl="2" marL="1371600" marR="0" rtl="0" algn="l">
              <a:lnSpc>
                <a:spcPct val="95000"/>
              </a:lnSpc>
              <a:spcBef>
                <a:spcPts val="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95000"/>
              </a:lnSpc>
              <a:spcBef>
                <a:spcPts val="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261" name="Google Shape;261;p35"/>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2" name="Google Shape;262;p35"/>
          <p:cNvSpPr txBox="1"/>
          <p:nvPr>
            <p:ph idx="4"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3"/>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lt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lt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lt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7pPr>
            <a:lvl8pPr lvl="7" marR="0" rtl="0" algn="ctr">
              <a:lnSpc>
                <a:spcPct val="95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8pPr>
            <a:lvl9pPr lvl="8" marR="0" rtl="0" algn="ctr">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263" name="Shape 263"/>
        <p:cNvGrpSpPr/>
        <p:nvPr/>
      </p:nvGrpSpPr>
      <p:grpSpPr>
        <a:xfrm>
          <a:off x="0" y="0"/>
          <a:ext cx="0" cy="0"/>
          <a:chOff x="0" y="0"/>
          <a:chExt cx="0" cy="0"/>
        </a:xfrm>
      </p:grpSpPr>
      <p:sp>
        <p:nvSpPr>
          <p:cNvPr id="264" name="Google Shape;264;p36"/>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5" name="Google Shape;265;p36"/>
          <p:cNvSpPr txBox="1"/>
          <p:nvPr>
            <p:ph idx="1"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3"/>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lt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lt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lt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7pPr>
            <a:lvl8pPr lvl="7" marR="0" rtl="0" algn="ctr">
              <a:lnSpc>
                <a:spcPct val="95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8pPr>
            <a:lvl9pPr lvl="8" marR="0" rtl="0" algn="ctr">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 Footer">
  <p:cSld name="No Footer">
    <p:spTree>
      <p:nvGrpSpPr>
        <p:cNvPr id="266" name="Shape 266"/>
        <p:cNvGrpSpPr/>
        <p:nvPr/>
      </p:nvGrpSpPr>
      <p:grpSpPr>
        <a:xfrm>
          <a:off x="0" y="0"/>
          <a:ext cx="0" cy="0"/>
          <a:chOff x="0" y="0"/>
          <a:chExt cx="0" cy="0"/>
        </a:xfrm>
      </p:grpSpPr>
      <p:sp>
        <p:nvSpPr>
          <p:cNvPr id="267" name="Google Shape;267;p37"/>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8" name="Google Shape;268;p37"/>
          <p:cNvSpPr txBox="1"/>
          <p:nvPr>
            <p:ph idx="1"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3"/>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lt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lt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lt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7pPr>
            <a:lvl8pPr lvl="7" marR="0" rtl="0" algn="ctr">
              <a:lnSpc>
                <a:spcPct val="95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8pPr>
            <a:lvl9pPr lvl="8" marR="0" rtl="0" algn="ctr">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269" name="Google Shape;269;p37"/>
          <p:cNvSpPr/>
          <p:nvPr/>
        </p:nvSpPr>
        <p:spPr>
          <a:xfrm>
            <a:off x="-1" y="5445760"/>
            <a:ext cx="9784080" cy="1422400"/>
          </a:xfrm>
          <a:custGeom>
            <a:rect b="b" l="l" r="r" t="t"/>
            <a:pathLst>
              <a:path extrusionOk="0" h="1422400" w="9784080">
                <a:moveTo>
                  <a:pt x="0" y="0"/>
                </a:moveTo>
                <a:lnTo>
                  <a:pt x="8961120" y="762000"/>
                </a:lnTo>
                <a:lnTo>
                  <a:pt x="9784080" y="1422400"/>
                </a:lnTo>
                <a:lnTo>
                  <a:pt x="0" y="141224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creenshot and Content" showMasterSp="0">
  <p:cSld name="Screenshot and Content">
    <p:spTree>
      <p:nvGrpSpPr>
        <p:cNvPr id="270" name="Shape 270"/>
        <p:cNvGrpSpPr/>
        <p:nvPr/>
      </p:nvGrpSpPr>
      <p:grpSpPr>
        <a:xfrm>
          <a:off x="0" y="0"/>
          <a:ext cx="0" cy="0"/>
          <a:chOff x="0" y="0"/>
          <a:chExt cx="0" cy="0"/>
        </a:xfrm>
      </p:grpSpPr>
      <p:pic>
        <p:nvPicPr>
          <p:cNvPr id="271" name="Google Shape;271;p3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72" name="Google Shape;272;p38"/>
          <p:cNvSpPr/>
          <p:nvPr/>
        </p:nvSpPr>
        <p:spPr>
          <a:xfrm>
            <a:off x="685800" y="2307768"/>
            <a:ext cx="6985000" cy="470263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3" name="Google Shape;273;p38"/>
          <p:cNvSpPr txBox="1"/>
          <p:nvPr>
            <p:ph idx="1" type="body"/>
          </p:nvPr>
        </p:nvSpPr>
        <p:spPr>
          <a:xfrm>
            <a:off x="8473013" y="1872541"/>
            <a:ext cx="3262921" cy="4255543"/>
          </a:xfrm>
          <a:prstGeom prst="rect">
            <a:avLst/>
          </a:prstGeom>
          <a:noFill/>
          <a:ln>
            <a:noFill/>
          </a:ln>
        </p:spPr>
        <p:txBody>
          <a:bodyPr anchorCtr="0" anchor="t" bIns="45700" lIns="0" spcFirstLastPara="1" rIns="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pic>
        <p:nvPicPr>
          <p:cNvPr id="274" name="Google Shape;274;p38"/>
          <p:cNvPicPr preferRelativeResize="0"/>
          <p:nvPr/>
        </p:nvPicPr>
        <p:blipFill rotWithShape="1">
          <a:blip r:embed="rId3">
            <a:alphaModFix/>
          </a:blip>
          <a:srcRect b="0" l="0" r="0" t="0"/>
          <a:stretch/>
        </p:blipFill>
        <p:spPr>
          <a:xfrm>
            <a:off x="279400" y="1939517"/>
            <a:ext cx="7813374" cy="5403279"/>
          </a:xfrm>
          <a:prstGeom prst="rect">
            <a:avLst/>
          </a:prstGeom>
          <a:noFill/>
          <a:ln>
            <a:noFill/>
          </a:ln>
          <a:effectLst>
            <a:outerShdw blurRad="279400" rotWithShape="0" algn="tl" dir="2700000" dist="228600">
              <a:srgbClr val="000000">
                <a:alpha val="16862"/>
              </a:srgbClr>
            </a:outerShdw>
          </a:effectLst>
        </p:spPr>
      </p:pic>
      <p:sp>
        <p:nvSpPr>
          <p:cNvPr id="275" name="Google Shape;275;p38"/>
          <p:cNvSpPr/>
          <p:nvPr>
            <p:ph idx="2" type="pic"/>
          </p:nvPr>
        </p:nvSpPr>
        <p:spPr>
          <a:xfrm>
            <a:off x="863600" y="2425700"/>
            <a:ext cx="6642100" cy="4432300"/>
          </a:xfrm>
          <a:prstGeom prst="rect">
            <a:avLst/>
          </a:prstGeom>
          <a:noFill/>
          <a:ln>
            <a:noFill/>
          </a:ln>
        </p:spPr>
        <p:txBody>
          <a:bodyPr anchorCtr="0" anchor="t" bIns="45700" lIns="0" spcFirstLastPara="1" rIns="0" wrap="square" tIns="182875">
            <a:noAutofit/>
          </a:bodyPr>
          <a:lstStyle>
            <a:lvl1pPr lvl="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lvl="1"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lvl="2"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lvl="3"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lvl="4"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lvl="5"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lvl="6"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lvl="7"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lvl="8"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276" name="Google Shape;276;p38"/>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7" name="Google Shape;277;p38"/>
          <p:cNvSpPr txBox="1"/>
          <p:nvPr>
            <p:ph idx="3"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3"/>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lt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lt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lt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7pPr>
            <a:lvl8pPr lvl="7" marR="0" rtl="0" algn="ctr">
              <a:lnSpc>
                <a:spcPct val="95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8pPr>
            <a:lvl9pPr lvl="8" marR="0" rtl="0" algn="ctr">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278" name="Google Shape;278;p38"/>
          <p:cNvSpPr txBox="1"/>
          <p:nvPr/>
        </p:nvSpPr>
        <p:spPr>
          <a:xfrm>
            <a:off x="6104965" y="34865"/>
            <a:ext cx="6082731"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creenshot and Title" showMasterSp="0">
  <p:cSld name="Screenshot and Title">
    <p:spTree>
      <p:nvGrpSpPr>
        <p:cNvPr id="279" name="Shape 279"/>
        <p:cNvGrpSpPr/>
        <p:nvPr/>
      </p:nvGrpSpPr>
      <p:grpSpPr>
        <a:xfrm>
          <a:off x="0" y="0"/>
          <a:ext cx="0" cy="0"/>
          <a:chOff x="0" y="0"/>
          <a:chExt cx="0" cy="0"/>
        </a:xfrm>
      </p:grpSpPr>
      <p:sp>
        <p:nvSpPr>
          <p:cNvPr id="280" name="Google Shape;280;p39"/>
          <p:cNvSpPr/>
          <p:nvPr/>
        </p:nvSpPr>
        <p:spPr>
          <a:xfrm>
            <a:off x="4088130" y="-4"/>
            <a:ext cx="8096250" cy="6858003"/>
          </a:xfrm>
          <a:prstGeom prst="rect">
            <a:avLst/>
          </a:prstGeom>
          <a:solidFill>
            <a:schemeClr val="accent3">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1" name="Google Shape;281;p39"/>
          <p:cNvSpPr txBox="1"/>
          <p:nvPr>
            <p:ph idx="1" type="subTitle"/>
          </p:nvPr>
        </p:nvSpPr>
        <p:spPr>
          <a:xfrm>
            <a:off x="456515" y="3436796"/>
            <a:ext cx="3264586" cy="30206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3"/>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lt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lt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lt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7pPr>
            <a:lvl8pPr lvl="7" marR="0" rtl="0" algn="ctr">
              <a:lnSpc>
                <a:spcPct val="95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8pPr>
            <a:lvl9pPr lvl="8" marR="0" rtl="0" algn="ctr">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pic>
        <p:nvPicPr>
          <p:cNvPr id="282" name="Google Shape;282;p39"/>
          <p:cNvPicPr preferRelativeResize="0"/>
          <p:nvPr/>
        </p:nvPicPr>
        <p:blipFill rotWithShape="1">
          <a:blip r:embed="rId2">
            <a:alphaModFix/>
          </a:blip>
          <a:srcRect b="0" l="0" r="0" t="0"/>
          <a:stretch/>
        </p:blipFill>
        <p:spPr>
          <a:xfrm>
            <a:off x="9745665" y="6368577"/>
            <a:ext cx="2140265" cy="297553"/>
          </a:xfrm>
          <a:prstGeom prst="rect">
            <a:avLst/>
          </a:prstGeom>
          <a:noFill/>
          <a:ln>
            <a:noFill/>
          </a:ln>
        </p:spPr>
      </p:pic>
      <p:pic>
        <p:nvPicPr>
          <p:cNvPr id="283" name="Google Shape;283;p39"/>
          <p:cNvPicPr preferRelativeResize="0"/>
          <p:nvPr/>
        </p:nvPicPr>
        <p:blipFill rotWithShape="1">
          <a:blip r:embed="rId3">
            <a:alphaModFix/>
          </a:blip>
          <a:srcRect b="0" l="0" r="0" t="0"/>
          <a:stretch/>
        </p:blipFill>
        <p:spPr>
          <a:xfrm>
            <a:off x="0" y="5577946"/>
            <a:ext cx="4083982" cy="1280054"/>
          </a:xfrm>
          <a:prstGeom prst="rect">
            <a:avLst/>
          </a:prstGeom>
          <a:noFill/>
          <a:ln>
            <a:noFill/>
          </a:ln>
        </p:spPr>
      </p:pic>
      <p:sp>
        <p:nvSpPr>
          <p:cNvPr id="284" name="Google Shape;284;p39"/>
          <p:cNvSpPr/>
          <p:nvPr>
            <p:ph idx="2" type="pic"/>
          </p:nvPr>
        </p:nvSpPr>
        <p:spPr>
          <a:xfrm>
            <a:off x="4274417" y="304801"/>
            <a:ext cx="7917579" cy="5759115"/>
          </a:xfrm>
          <a:prstGeom prst="rect">
            <a:avLst/>
          </a:prstGeom>
          <a:noFill/>
          <a:ln>
            <a:noFill/>
          </a:ln>
        </p:spPr>
        <p:txBody>
          <a:bodyPr anchorCtr="0" anchor="t" bIns="45700" lIns="0" spcFirstLastPara="1" rIns="0" wrap="square" tIns="182875">
            <a:noAutofit/>
          </a:bodyPr>
          <a:lstStyle>
            <a:lvl1pPr lvl="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lt1"/>
                </a:solidFill>
                <a:latin typeface="Arial"/>
                <a:ea typeface="Arial"/>
                <a:cs typeface="Arial"/>
                <a:sym typeface="Arial"/>
              </a:defRPr>
            </a:lvl1pPr>
            <a:lvl2pPr lvl="1"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lvl="2"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lvl="3"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lvl="4"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lvl="5"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lvl="6"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lvl="7"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lvl="8"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285" name="Google Shape;285;p39"/>
          <p:cNvSpPr txBox="1"/>
          <p:nvPr>
            <p:ph type="title"/>
          </p:nvPr>
        </p:nvSpPr>
        <p:spPr>
          <a:xfrm>
            <a:off x="456515" y="694481"/>
            <a:ext cx="3264586" cy="2647249"/>
          </a:xfrm>
          <a:prstGeom prst="rect">
            <a:avLst/>
          </a:prstGeom>
          <a:noFill/>
          <a:ln>
            <a:noFill/>
          </a:ln>
        </p:spPr>
        <p:txBody>
          <a:bodyPr anchorCtr="0" anchor="b" bIns="0" lIns="0" spcFirstLastPara="1" rIns="0" wrap="square" tIns="82275">
            <a:noAutofit/>
          </a:bodyPr>
          <a:lstStyle>
            <a:lvl1pPr lvl="0" marR="0" rtl="0" algn="ctr">
              <a:lnSpc>
                <a:spcPct val="86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86" name="Google Shape;286;p39"/>
          <p:cNvSpPr txBox="1"/>
          <p:nvPr/>
        </p:nvSpPr>
        <p:spPr>
          <a:xfrm>
            <a:off x="6104965" y="34865"/>
            <a:ext cx="6082731"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287" name="Shape 287"/>
        <p:cNvGrpSpPr/>
        <p:nvPr/>
      </p:nvGrpSpPr>
      <p:grpSpPr>
        <a:xfrm>
          <a:off x="0" y="0"/>
          <a:ext cx="0" cy="0"/>
          <a:chOff x="0" y="0"/>
          <a:chExt cx="0" cy="0"/>
        </a:xfrm>
      </p:grpSpPr>
      <p:sp>
        <p:nvSpPr>
          <p:cNvPr id="288" name="Google Shape;288;p40"/>
          <p:cNvSpPr/>
          <p:nvPr/>
        </p:nvSpPr>
        <p:spPr>
          <a:xfrm>
            <a:off x="0" y="5822065"/>
            <a:ext cx="12192000" cy="104750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289" name="Google Shape;289;p40"/>
          <p:cNvPicPr preferRelativeResize="0"/>
          <p:nvPr/>
        </p:nvPicPr>
        <p:blipFill rotWithShape="1">
          <a:blip r:embed="rId2">
            <a:alphaModFix/>
          </a:blip>
          <a:srcRect b="0" l="0" r="0" t="0"/>
          <a:stretch/>
        </p:blipFill>
        <p:spPr>
          <a:xfrm>
            <a:off x="9745665" y="6368577"/>
            <a:ext cx="2140265" cy="29755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s and Supporting Text">
  <p:cSld name="Stats and Supporting Text">
    <p:spTree>
      <p:nvGrpSpPr>
        <p:cNvPr id="290" name="Shape 290"/>
        <p:cNvGrpSpPr/>
        <p:nvPr/>
      </p:nvGrpSpPr>
      <p:grpSpPr>
        <a:xfrm>
          <a:off x="0" y="0"/>
          <a:ext cx="0" cy="0"/>
          <a:chOff x="0" y="0"/>
          <a:chExt cx="0" cy="0"/>
        </a:xfrm>
      </p:grpSpPr>
      <p:sp>
        <p:nvSpPr>
          <p:cNvPr id="291" name="Google Shape;291;p41"/>
          <p:cNvSpPr txBox="1"/>
          <p:nvPr>
            <p:ph idx="1" type="body"/>
          </p:nvPr>
        </p:nvSpPr>
        <p:spPr>
          <a:xfrm>
            <a:off x="455613" y="3890353"/>
            <a:ext cx="1909762" cy="1782024"/>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292" name="Google Shape;292;p41"/>
          <p:cNvSpPr txBox="1"/>
          <p:nvPr>
            <p:ph idx="2" type="body"/>
          </p:nvPr>
        </p:nvSpPr>
        <p:spPr>
          <a:xfrm>
            <a:off x="2798254" y="3890353"/>
            <a:ext cx="1909762" cy="1782024"/>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293" name="Google Shape;293;p41"/>
          <p:cNvSpPr txBox="1"/>
          <p:nvPr>
            <p:ph idx="3" type="body"/>
          </p:nvPr>
        </p:nvSpPr>
        <p:spPr>
          <a:xfrm>
            <a:off x="5140894" y="3890353"/>
            <a:ext cx="1909762" cy="1782024"/>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294" name="Google Shape;294;p41"/>
          <p:cNvSpPr txBox="1"/>
          <p:nvPr>
            <p:ph idx="4" type="body"/>
          </p:nvPr>
        </p:nvSpPr>
        <p:spPr>
          <a:xfrm>
            <a:off x="7483535" y="3890353"/>
            <a:ext cx="1909762" cy="1782024"/>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295" name="Google Shape;295;p41"/>
          <p:cNvSpPr txBox="1"/>
          <p:nvPr>
            <p:ph idx="5" type="body"/>
          </p:nvPr>
        </p:nvSpPr>
        <p:spPr>
          <a:xfrm>
            <a:off x="9826175" y="3890353"/>
            <a:ext cx="1909762" cy="1782024"/>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296" name="Google Shape;296;p41"/>
          <p:cNvSpPr/>
          <p:nvPr>
            <p:ph idx="6" type="body"/>
          </p:nvPr>
        </p:nvSpPr>
        <p:spPr>
          <a:xfrm>
            <a:off x="456063" y="1874679"/>
            <a:ext cx="1909762" cy="1906739"/>
          </a:xfrm>
          <a:prstGeom prst="ellipse">
            <a:avLst/>
          </a:prstGeom>
          <a:solidFill>
            <a:schemeClr val="accent1"/>
          </a:solidFill>
          <a:ln>
            <a:noFill/>
          </a:ln>
        </p:spPr>
        <p:txBody>
          <a:bodyPr anchorCtr="0" anchor="ctr" bIns="0" lIns="0" spcFirstLastPara="1" rIns="0" wrap="square" tIns="0">
            <a:noAutofit/>
          </a:bodyPr>
          <a:lstStyle>
            <a:lvl1pPr indent="-424180" lvl="0" marL="457200" marR="0" rtl="0" algn="ctr">
              <a:lnSpc>
                <a:spcPct val="92000"/>
              </a:lnSpc>
              <a:spcBef>
                <a:spcPts val="600"/>
              </a:spcBef>
              <a:spcAft>
                <a:spcPts val="0"/>
              </a:spcAft>
              <a:buClr>
                <a:schemeClr val="accent1"/>
              </a:buClr>
              <a:buSzPts val="3080"/>
              <a:buFont typeface="Arial"/>
              <a:buChar char="​"/>
              <a:defRPr b="1" i="0" sz="4400" u="none" cap="none" strike="noStrike">
                <a:solidFill>
                  <a:srgbClr val="FFFFFF"/>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1"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1"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1"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1"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297" name="Google Shape;297;p41"/>
          <p:cNvSpPr/>
          <p:nvPr>
            <p:ph idx="7" type="body"/>
          </p:nvPr>
        </p:nvSpPr>
        <p:spPr>
          <a:xfrm>
            <a:off x="2798591" y="1874679"/>
            <a:ext cx="1909762" cy="1906739"/>
          </a:xfrm>
          <a:prstGeom prst="ellipse">
            <a:avLst/>
          </a:prstGeom>
          <a:solidFill>
            <a:schemeClr val="accent1"/>
          </a:solidFill>
          <a:ln>
            <a:noFill/>
          </a:ln>
        </p:spPr>
        <p:txBody>
          <a:bodyPr anchorCtr="0" anchor="ctr" bIns="0" lIns="0" spcFirstLastPara="1" rIns="0" wrap="square" tIns="0">
            <a:noAutofit/>
          </a:bodyPr>
          <a:lstStyle>
            <a:lvl1pPr indent="-424180" lvl="0" marL="457200" marR="0" rtl="0" algn="ctr">
              <a:lnSpc>
                <a:spcPct val="92000"/>
              </a:lnSpc>
              <a:spcBef>
                <a:spcPts val="600"/>
              </a:spcBef>
              <a:spcAft>
                <a:spcPts val="0"/>
              </a:spcAft>
              <a:buClr>
                <a:schemeClr val="accent1"/>
              </a:buClr>
              <a:buSzPts val="3080"/>
              <a:buFont typeface="Arial"/>
              <a:buChar char="​"/>
              <a:defRPr b="1" i="0" sz="4400" u="none" cap="none" strike="noStrike">
                <a:solidFill>
                  <a:srgbClr val="FFFFFF"/>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1"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1"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1"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1"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298" name="Google Shape;298;p41"/>
          <p:cNvSpPr/>
          <p:nvPr>
            <p:ph idx="8" type="body"/>
          </p:nvPr>
        </p:nvSpPr>
        <p:spPr>
          <a:xfrm>
            <a:off x="5141119" y="1874679"/>
            <a:ext cx="1909762" cy="1906739"/>
          </a:xfrm>
          <a:prstGeom prst="ellipse">
            <a:avLst/>
          </a:prstGeom>
          <a:solidFill>
            <a:schemeClr val="accent1"/>
          </a:solidFill>
          <a:ln>
            <a:noFill/>
          </a:ln>
        </p:spPr>
        <p:txBody>
          <a:bodyPr anchorCtr="0" anchor="ctr" bIns="0" lIns="0" spcFirstLastPara="1" rIns="0" wrap="square" tIns="0">
            <a:noAutofit/>
          </a:bodyPr>
          <a:lstStyle>
            <a:lvl1pPr indent="-424180" lvl="0" marL="457200" marR="0" rtl="0" algn="ctr">
              <a:lnSpc>
                <a:spcPct val="92000"/>
              </a:lnSpc>
              <a:spcBef>
                <a:spcPts val="600"/>
              </a:spcBef>
              <a:spcAft>
                <a:spcPts val="0"/>
              </a:spcAft>
              <a:buClr>
                <a:schemeClr val="accent1"/>
              </a:buClr>
              <a:buSzPts val="3080"/>
              <a:buFont typeface="Arial"/>
              <a:buChar char="​"/>
              <a:defRPr b="1" i="0" sz="4400" u="none" cap="none" strike="noStrike">
                <a:solidFill>
                  <a:srgbClr val="FFFFFF"/>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1"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1"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1"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1"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299" name="Google Shape;299;p41"/>
          <p:cNvSpPr/>
          <p:nvPr>
            <p:ph idx="9" type="body"/>
          </p:nvPr>
        </p:nvSpPr>
        <p:spPr>
          <a:xfrm>
            <a:off x="7483647" y="1874679"/>
            <a:ext cx="1909762" cy="1906739"/>
          </a:xfrm>
          <a:prstGeom prst="ellipse">
            <a:avLst/>
          </a:prstGeom>
          <a:solidFill>
            <a:schemeClr val="accent1"/>
          </a:solidFill>
          <a:ln>
            <a:noFill/>
          </a:ln>
        </p:spPr>
        <p:txBody>
          <a:bodyPr anchorCtr="0" anchor="ctr" bIns="0" lIns="0" spcFirstLastPara="1" rIns="0" wrap="square" tIns="0">
            <a:noAutofit/>
          </a:bodyPr>
          <a:lstStyle>
            <a:lvl1pPr indent="-424180" lvl="0" marL="457200" marR="0" rtl="0" algn="ctr">
              <a:lnSpc>
                <a:spcPct val="92000"/>
              </a:lnSpc>
              <a:spcBef>
                <a:spcPts val="600"/>
              </a:spcBef>
              <a:spcAft>
                <a:spcPts val="0"/>
              </a:spcAft>
              <a:buClr>
                <a:schemeClr val="accent1"/>
              </a:buClr>
              <a:buSzPts val="3080"/>
              <a:buFont typeface="Arial"/>
              <a:buChar char="​"/>
              <a:defRPr b="1" i="0" sz="4400" u="none" cap="none" strike="noStrike">
                <a:solidFill>
                  <a:srgbClr val="FFFFFF"/>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1"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1"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1"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1"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300" name="Google Shape;300;p41"/>
          <p:cNvSpPr/>
          <p:nvPr>
            <p:ph idx="13" type="body"/>
          </p:nvPr>
        </p:nvSpPr>
        <p:spPr>
          <a:xfrm>
            <a:off x="9826175" y="1874679"/>
            <a:ext cx="1909762" cy="1906739"/>
          </a:xfrm>
          <a:prstGeom prst="ellipse">
            <a:avLst/>
          </a:prstGeom>
          <a:solidFill>
            <a:schemeClr val="accent1"/>
          </a:solidFill>
          <a:ln>
            <a:noFill/>
          </a:ln>
        </p:spPr>
        <p:txBody>
          <a:bodyPr anchorCtr="0" anchor="ctr" bIns="0" lIns="0" spcFirstLastPara="1" rIns="0" wrap="square" tIns="0">
            <a:noAutofit/>
          </a:bodyPr>
          <a:lstStyle>
            <a:lvl1pPr indent="-424180" lvl="0" marL="457200" marR="0" rtl="0" algn="ctr">
              <a:lnSpc>
                <a:spcPct val="92000"/>
              </a:lnSpc>
              <a:spcBef>
                <a:spcPts val="600"/>
              </a:spcBef>
              <a:spcAft>
                <a:spcPts val="0"/>
              </a:spcAft>
              <a:buClr>
                <a:schemeClr val="accent1"/>
              </a:buClr>
              <a:buSzPts val="3080"/>
              <a:buFont typeface="Arial"/>
              <a:buChar char="​"/>
              <a:defRPr b="1" i="0" sz="4400" u="none" cap="none" strike="noStrike">
                <a:solidFill>
                  <a:srgbClr val="FFFFFF"/>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1"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1"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1"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1"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301" name="Google Shape;301;p41"/>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2" name="Google Shape;302;p41"/>
          <p:cNvSpPr txBox="1"/>
          <p:nvPr>
            <p:ph idx="14"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3"/>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lt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lt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lt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7pPr>
            <a:lvl8pPr lvl="7" marR="0" rtl="0" algn="ctr">
              <a:lnSpc>
                <a:spcPct val="95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8pPr>
            <a:lvl9pPr lvl="8" marR="0" rtl="0" algn="ctr">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 Dark">
  <p:cSld name="Two Content – Dark">
    <p:bg>
      <p:bgPr>
        <a:solidFill>
          <a:schemeClr val="lt1"/>
        </a:solidFill>
      </p:bgPr>
    </p:bg>
    <p:spTree>
      <p:nvGrpSpPr>
        <p:cNvPr id="37" name="Shape 37"/>
        <p:cNvGrpSpPr/>
        <p:nvPr/>
      </p:nvGrpSpPr>
      <p:grpSpPr>
        <a:xfrm>
          <a:off x="0" y="0"/>
          <a:ext cx="0" cy="0"/>
          <a:chOff x="0" y="0"/>
          <a:chExt cx="0" cy="0"/>
        </a:xfrm>
      </p:grpSpPr>
      <p:sp>
        <p:nvSpPr>
          <p:cNvPr id="38" name="Google Shape;38;p5"/>
          <p:cNvSpPr txBox="1"/>
          <p:nvPr>
            <p:ph idx="1" type="body"/>
          </p:nvPr>
        </p:nvSpPr>
        <p:spPr>
          <a:xfrm>
            <a:off x="456062" y="1379621"/>
            <a:ext cx="5349240" cy="4524255"/>
          </a:xfrm>
          <a:prstGeom prst="rect">
            <a:avLst/>
          </a:prstGeom>
          <a:noFill/>
          <a:ln>
            <a:noFill/>
          </a:ln>
        </p:spPr>
        <p:txBody>
          <a:bodyPr anchorCtr="0" anchor="t" bIns="45700" lIns="0" spcFirstLastPara="1" rIns="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39" name="Google Shape;39;p5"/>
          <p:cNvSpPr txBox="1"/>
          <p:nvPr>
            <p:ph idx="2" type="body"/>
          </p:nvPr>
        </p:nvSpPr>
        <p:spPr>
          <a:xfrm>
            <a:off x="6386697" y="1379621"/>
            <a:ext cx="5349240" cy="4524255"/>
          </a:xfrm>
          <a:prstGeom prst="rect">
            <a:avLst/>
          </a:prstGeom>
          <a:noFill/>
          <a:ln>
            <a:noFill/>
          </a:ln>
        </p:spPr>
        <p:txBody>
          <a:bodyPr anchorCtr="0" anchor="t" bIns="45700" lIns="0" spcFirstLastPara="1" rIns="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40" name="Google Shape;40;p5"/>
          <p:cNvPicPr preferRelativeResize="0"/>
          <p:nvPr/>
        </p:nvPicPr>
        <p:blipFill rotWithShape="1">
          <a:blip r:embed="rId2">
            <a:alphaModFix/>
          </a:blip>
          <a:srcRect b="0" l="0" r="0" t="0"/>
          <a:stretch/>
        </p:blipFill>
        <p:spPr>
          <a:xfrm>
            <a:off x="9746234" y="6365174"/>
            <a:ext cx="2139696" cy="301752"/>
          </a:xfrm>
          <a:prstGeom prst="rect">
            <a:avLst/>
          </a:prstGeom>
          <a:noFill/>
          <a:ln>
            <a:noFill/>
          </a:ln>
        </p:spPr>
      </p:pic>
      <p:sp>
        <p:nvSpPr>
          <p:cNvPr id="41" name="Google Shape;41;p5"/>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2" name="Google Shape;42;p5"/>
          <p:cNvSpPr txBox="1"/>
          <p:nvPr>
            <p:ph idx="3"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Icons and Supporting Text">
  <p:cSld name="3 Icons and Supporting Text">
    <p:spTree>
      <p:nvGrpSpPr>
        <p:cNvPr id="303" name="Shape 303"/>
        <p:cNvGrpSpPr/>
        <p:nvPr/>
      </p:nvGrpSpPr>
      <p:grpSpPr>
        <a:xfrm>
          <a:off x="0" y="0"/>
          <a:ext cx="0" cy="0"/>
          <a:chOff x="0" y="0"/>
          <a:chExt cx="0" cy="0"/>
        </a:xfrm>
      </p:grpSpPr>
      <p:sp>
        <p:nvSpPr>
          <p:cNvPr id="304" name="Google Shape;304;p42"/>
          <p:cNvSpPr txBox="1"/>
          <p:nvPr>
            <p:ph idx="1" type="body"/>
          </p:nvPr>
        </p:nvSpPr>
        <p:spPr>
          <a:xfrm>
            <a:off x="452243" y="4104635"/>
            <a:ext cx="3644826" cy="1567742"/>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305" name="Google Shape;305;p42"/>
          <p:cNvSpPr txBox="1"/>
          <p:nvPr>
            <p:ph idx="2" type="body"/>
          </p:nvPr>
        </p:nvSpPr>
        <p:spPr>
          <a:xfrm>
            <a:off x="4274418" y="4104635"/>
            <a:ext cx="3641005" cy="1567742"/>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306" name="Google Shape;306;p42"/>
          <p:cNvSpPr txBox="1"/>
          <p:nvPr>
            <p:ph idx="3" type="body"/>
          </p:nvPr>
        </p:nvSpPr>
        <p:spPr>
          <a:xfrm>
            <a:off x="8092773" y="4104635"/>
            <a:ext cx="3637189" cy="1567742"/>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307" name="Google Shape;307;p42"/>
          <p:cNvSpPr/>
          <p:nvPr/>
        </p:nvSpPr>
        <p:spPr>
          <a:xfrm>
            <a:off x="1261968" y="1858238"/>
            <a:ext cx="2029195" cy="2029195"/>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308" name="Google Shape;308;p42"/>
          <p:cNvSpPr/>
          <p:nvPr/>
        </p:nvSpPr>
        <p:spPr>
          <a:xfrm>
            <a:off x="5051658" y="1858238"/>
            <a:ext cx="2029195" cy="2029195"/>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309" name="Google Shape;309;p42"/>
          <p:cNvSpPr/>
          <p:nvPr/>
        </p:nvSpPr>
        <p:spPr>
          <a:xfrm>
            <a:off x="8899268" y="1858238"/>
            <a:ext cx="2029195" cy="2029195"/>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310" name="Google Shape;310;p42"/>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11" name="Google Shape;311;p42"/>
          <p:cNvSpPr txBox="1"/>
          <p:nvPr>
            <p:ph idx="4"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3"/>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lt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lt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lt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7pPr>
            <a:lvl8pPr lvl="7" marR="0" rtl="0" algn="ctr">
              <a:lnSpc>
                <a:spcPct val="95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8pPr>
            <a:lvl9pPr lvl="8" marR="0" rtl="0" algn="ctr">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Icons and Supporting Text">
  <p:cSld name="4 Icons and Supporting Text">
    <p:spTree>
      <p:nvGrpSpPr>
        <p:cNvPr id="312" name="Shape 312"/>
        <p:cNvGrpSpPr/>
        <p:nvPr/>
      </p:nvGrpSpPr>
      <p:grpSpPr>
        <a:xfrm>
          <a:off x="0" y="0"/>
          <a:ext cx="0" cy="0"/>
          <a:chOff x="0" y="0"/>
          <a:chExt cx="0" cy="0"/>
        </a:xfrm>
      </p:grpSpPr>
      <p:sp>
        <p:nvSpPr>
          <p:cNvPr id="313" name="Google Shape;313;p43"/>
          <p:cNvSpPr txBox="1"/>
          <p:nvPr>
            <p:ph idx="1" type="body"/>
          </p:nvPr>
        </p:nvSpPr>
        <p:spPr>
          <a:xfrm>
            <a:off x="452243" y="4104633"/>
            <a:ext cx="2686416" cy="1567744"/>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314" name="Google Shape;314;p43"/>
          <p:cNvSpPr txBox="1"/>
          <p:nvPr>
            <p:ph idx="2" type="body"/>
          </p:nvPr>
        </p:nvSpPr>
        <p:spPr>
          <a:xfrm>
            <a:off x="3316009" y="4104633"/>
            <a:ext cx="2690237" cy="1567744"/>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315" name="Google Shape;315;p43"/>
          <p:cNvSpPr txBox="1"/>
          <p:nvPr>
            <p:ph idx="3" type="body"/>
          </p:nvPr>
        </p:nvSpPr>
        <p:spPr>
          <a:xfrm>
            <a:off x="6187414" y="4104633"/>
            <a:ext cx="2682599" cy="1567744"/>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228600" lvl="1" marL="914400" marR="0" rtl="0" algn="l">
              <a:lnSpc>
                <a:spcPct val="95000"/>
              </a:lnSpc>
              <a:spcBef>
                <a:spcPts val="600"/>
              </a:spcBef>
              <a:spcAft>
                <a:spcPts val="0"/>
              </a:spcAft>
              <a:buClr>
                <a:schemeClr val="accent1"/>
              </a:buClr>
              <a:buSzPts val="2300"/>
              <a:buFont typeface="Arial"/>
              <a:buNone/>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316" name="Google Shape;316;p43"/>
          <p:cNvSpPr/>
          <p:nvPr/>
        </p:nvSpPr>
        <p:spPr>
          <a:xfrm>
            <a:off x="780854" y="1870107"/>
            <a:ext cx="2029195" cy="2029195"/>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317" name="Google Shape;317;p43"/>
          <p:cNvSpPr/>
          <p:nvPr/>
        </p:nvSpPr>
        <p:spPr>
          <a:xfrm>
            <a:off x="3646530" y="1870107"/>
            <a:ext cx="2029195" cy="2029195"/>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318" name="Google Shape;318;p43"/>
          <p:cNvSpPr txBox="1"/>
          <p:nvPr>
            <p:ph idx="4" type="body"/>
          </p:nvPr>
        </p:nvSpPr>
        <p:spPr>
          <a:xfrm>
            <a:off x="9047362" y="4104633"/>
            <a:ext cx="2682599" cy="1567744"/>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319" name="Google Shape;319;p43"/>
          <p:cNvSpPr/>
          <p:nvPr/>
        </p:nvSpPr>
        <p:spPr>
          <a:xfrm>
            <a:off x="6514116" y="1870107"/>
            <a:ext cx="2029195" cy="2029195"/>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320" name="Google Shape;320;p43"/>
          <p:cNvSpPr/>
          <p:nvPr/>
        </p:nvSpPr>
        <p:spPr>
          <a:xfrm>
            <a:off x="9374064" y="1870107"/>
            <a:ext cx="2029195" cy="2029195"/>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321" name="Google Shape;321;p43"/>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2" name="Google Shape;322;p43"/>
          <p:cNvSpPr txBox="1"/>
          <p:nvPr>
            <p:ph idx="5"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3"/>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lt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lt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lt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7pPr>
            <a:lvl8pPr lvl="7" marR="0" rtl="0" algn="ctr">
              <a:lnSpc>
                <a:spcPct val="95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8pPr>
            <a:lvl9pPr lvl="8" marR="0" rtl="0" algn="ctr">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Icons and Supporting Text">
  <p:cSld name="5 Icons and Supporting Text">
    <p:spTree>
      <p:nvGrpSpPr>
        <p:cNvPr id="323" name="Shape 323"/>
        <p:cNvGrpSpPr/>
        <p:nvPr/>
      </p:nvGrpSpPr>
      <p:grpSpPr>
        <a:xfrm>
          <a:off x="0" y="0"/>
          <a:ext cx="0" cy="0"/>
          <a:chOff x="0" y="0"/>
          <a:chExt cx="0" cy="0"/>
        </a:xfrm>
      </p:grpSpPr>
      <p:sp>
        <p:nvSpPr>
          <p:cNvPr id="324" name="Google Shape;324;p44"/>
          <p:cNvSpPr txBox="1"/>
          <p:nvPr>
            <p:ph idx="1" type="body"/>
          </p:nvPr>
        </p:nvSpPr>
        <p:spPr>
          <a:xfrm>
            <a:off x="459965" y="3886273"/>
            <a:ext cx="1909762" cy="1786104"/>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325" name="Google Shape;325;p44"/>
          <p:cNvSpPr txBox="1"/>
          <p:nvPr>
            <p:ph idx="2" type="body"/>
          </p:nvPr>
        </p:nvSpPr>
        <p:spPr>
          <a:xfrm>
            <a:off x="2798254" y="3886273"/>
            <a:ext cx="1909762" cy="1786104"/>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326" name="Google Shape;326;p44"/>
          <p:cNvSpPr txBox="1"/>
          <p:nvPr>
            <p:ph idx="3" type="body"/>
          </p:nvPr>
        </p:nvSpPr>
        <p:spPr>
          <a:xfrm>
            <a:off x="5141118" y="3886273"/>
            <a:ext cx="1909762" cy="1786104"/>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327" name="Google Shape;327;p44"/>
          <p:cNvSpPr txBox="1"/>
          <p:nvPr>
            <p:ph idx="4" type="body"/>
          </p:nvPr>
        </p:nvSpPr>
        <p:spPr>
          <a:xfrm>
            <a:off x="7483535" y="3886273"/>
            <a:ext cx="1909762" cy="1786104"/>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328" name="Google Shape;328;p44"/>
          <p:cNvSpPr txBox="1"/>
          <p:nvPr>
            <p:ph idx="5" type="body"/>
          </p:nvPr>
        </p:nvSpPr>
        <p:spPr>
          <a:xfrm>
            <a:off x="9834747" y="3886273"/>
            <a:ext cx="1909762" cy="1786104"/>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329" name="Google Shape;329;p44"/>
          <p:cNvSpPr/>
          <p:nvPr/>
        </p:nvSpPr>
        <p:spPr>
          <a:xfrm>
            <a:off x="459966" y="1871645"/>
            <a:ext cx="1909762" cy="1909773"/>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330" name="Google Shape;330;p44"/>
          <p:cNvSpPr/>
          <p:nvPr/>
        </p:nvSpPr>
        <p:spPr>
          <a:xfrm>
            <a:off x="2791668" y="1871645"/>
            <a:ext cx="1909762" cy="1909773"/>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331" name="Google Shape;331;p44"/>
          <p:cNvSpPr/>
          <p:nvPr/>
        </p:nvSpPr>
        <p:spPr>
          <a:xfrm>
            <a:off x="5141119" y="1871645"/>
            <a:ext cx="1909762" cy="1909773"/>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332" name="Google Shape;332;p44"/>
          <p:cNvSpPr/>
          <p:nvPr/>
        </p:nvSpPr>
        <p:spPr>
          <a:xfrm>
            <a:off x="7490569" y="1871645"/>
            <a:ext cx="1909762" cy="1909773"/>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333" name="Google Shape;333;p44"/>
          <p:cNvSpPr/>
          <p:nvPr/>
        </p:nvSpPr>
        <p:spPr>
          <a:xfrm>
            <a:off x="9834748" y="1871645"/>
            <a:ext cx="1909762" cy="1909773"/>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334" name="Google Shape;334;p44"/>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5" name="Google Shape;335;p44"/>
          <p:cNvSpPr txBox="1"/>
          <p:nvPr>
            <p:ph idx="6"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3"/>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lt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lt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lt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7pPr>
            <a:lvl8pPr lvl="7" marR="0" rtl="0" algn="ctr">
              <a:lnSpc>
                <a:spcPct val="95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8pPr>
            <a:lvl9pPr lvl="8" marR="0" rtl="0" algn="ctr">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ey Takeaways" showMasterSp="0">
  <p:cSld name="Key Takeaways">
    <p:spTree>
      <p:nvGrpSpPr>
        <p:cNvPr id="336" name="Shape 336"/>
        <p:cNvGrpSpPr/>
        <p:nvPr/>
      </p:nvGrpSpPr>
      <p:grpSpPr>
        <a:xfrm>
          <a:off x="0" y="0"/>
          <a:ext cx="0" cy="0"/>
          <a:chOff x="0" y="0"/>
          <a:chExt cx="0" cy="0"/>
        </a:xfrm>
      </p:grpSpPr>
      <p:pic>
        <p:nvPicPr>
          <p:cNvPr id="337" name="Google Shape;337;p45"/>
          <p:cNvPicPr preferRelativeResize="0"/>
          <p:nvPr/>
        </p:nvPicPr>
        <p:blipFill rotWithShape="1">
          <a:blip r:embed="rId2">
            <a:alphaModFix/>
          </a:blip>
          <a:srcRect b="0" l="0" r="66689" t="0"/>
          <a:stretch/>
        </p:blipFill>
        <p:spPr>
          <a:xfrm>
            <a:off x="762" y="428"/>
            <a:ext cx="4060698" cy="6857143"/>
          </a:xfrm>
          <a:prstGeom prst="rect">
            <a:avLst/>
          </a:prstGeom>
          <a:noFill/>
          <a:ln>
            <a:noFill/>
          </a:ln>
        </p:spPr>
      </p:pic>
      <p:sp>
        <p:nvSpPr>
          <p:cNvPr id="338" name="Google Shape;338;p45"/>
          <p:cNvSpPr txBox="1"/>
          <p:nvPr>
            <p:ph idx="1" type="body"/>
          </p:nvPr>
        </p:nvSpPr>
        <p:spPr>
          <a:xfrm>
            <a:off x="4686300" y="310397"/>
            <a:ext cx="7049635" cy="5805909"/>
          </a:xfrm>
          <a:prstGeom prst="rect">
            <a:avLst/>
          </a:prstGeom>
          <a:noFill/>
          <a:ln>
            <a:noFill/>
          </a:ln>
        </p:spPr>
        <p:txBody>
          <a:bodyPr anchorCtr="0" anchor="ctr" bIns="45700" lIns="0" spcFirstLastPara="1" rIns="0" wrap="square" tIns="182875">
            <a:noAutofit/>
          </a:bodyPr>
          <a:lstStyle>
            <a:lvl1pPr indent="-441960" lvl="0" marL="457200" marR="0" rtl="0" algn="l">
              <a:lnSpc>
                <a:spcPct val="92000"/>
              </a:lnSpc>
              <a:spcBef>
                <a:spcPts val="3000"/>
              </a:spcBef>
              <a:spcAft>
                <a:spcPts val="0"/>
              </a:spcAft>
              <a:buClr>
                <a:schemeClr val="accent1"/>
              </a:buClr>
              <a:buSzPts val="3360"/>
              <a:buFont typeface="Arial"/>
              <a:buAutoNum type="arabicPeriod"/>
              <a:defRPr b="0" i="0" sz="2800" u="none" cap="none" strike="noStrike">
                <a:solidFill>
                  <a:schemeClr val="lt1"/>
                </a:solidFill>
                <a:latin typeface="Arial"/>
                <a:ea typeface="Arial"/>
                <a:cs typeface="Arial"/>
                <a:sym typeface="Arial"/>
              </a:defRPr>
            </a:lvl1pPr>
            <a:lvl2pPr indent="-403860" lvl="1" marL="914400" marR="0" rtl="0" algn="l">
              <a:lnSpc>
                <a:spcPct val="95000"/>
              </a:lnSpc>
              <a:spcBef>
                <a:spcPts val="600"/>
              </a:spcBef>
              <a:spcAft>
                <a:spcPts val="0"/>
              </a:spcAft>
              <a:buClr>
                <a:schemeClr val="accent1"/>
              </a:buClr>
              <a:buSzPts val="2760"/>
              <a:buFont typeface="Arial"/>
              <a:buChar char="•"/>
              <a:defRPr b="0" i="0" sz="24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339" name="Google Shape;339;p45"/>
          <p:cNvSpPr txBox="1"/>
          <p:nvPr>
            <p:ph idx="2" type="subTitle"/>
          </p:nvPr>
        </p:nvSpPr>
        <p:spPr>
          <a:xfrm>
            <a:off x="456064" y="3186421"/>
            <a:ext cx="3214237" cy="30206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lt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lt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lt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7pPr>
            <a:lvl8pPr lvl="7" marR="0" rtl="0" algn="ctr">
              <a:lnSpc>
                <a:spcPct val="95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8pPr>
            <a:lvl9pPr lvl="8" marR="0" rtl="0" algn="ctr">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340" name="Google Shape;340;p45"/>
          <p:cNvSpPr txBox="1"/>
          <p:nvPr>
            <p:ph type="title"/>
          </p:nvPr>
        </p:nvSpPr>
        <p:spPr>
          <a:xfrm>
            <a:off x="456063" y="578734"/>
            <a:ext cx="3214237" cy="2512622"/>
          </a:xfrm>
          <a:prstGeom prst="rect">
            <a:avLst/>
          </a:prstGeom>
          <a:noFill/>
          <a:ln>
            <a:noFill/>
          </a:ln>
        </p:spPr>
        <p:txBody>
          <a:bodyPr anchorCtr="0" anchor="b"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341" name="Google Shape;341;p45"/>
          <p:cNvPicPr preferRelativeResize="0"/>
          <p:nvPr/>
        </p:nvPicPr>
        <p:blipFill rotWithShape="1">
          <a:blip r:embed="rId3">
            <a:alphaModFix/>
          </a:blip>
          <a:srcRect b="0" l="0" r="0" t="0"/>
          <a:stretch/>
        </p:blipFill>
        <p:spPr>
          <a:xfrm>
            <a:off x="9745665" y="6368577"/>
            <a:ext cx="2140265" cy="297553"/>
          </a:xfrm>
          <a:prstGeom prst="rect">
            <a:avLst/>
          </a:prstGeom>
          <a:noFill/>
          <a:ln>
            <a:noFill/>
          </a:ln>
        </p:spPr>
      </p:pic>
      <p:sp>
        <p:nvSpPr>
          <p:cNvPr id="342" name="Google Shape;342;p45"/>
          <p:cNvSpPr txBox="1"/>
          <p:nvPr/>
        </p:nvSpPr>
        <p:spPr>
          <a:xfrm>
            <a:off x="6104965" y="34865"/>
            <a:ext cx="6082731"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solidFill>
          <a:schemeClr val="lt1"/>
        </a:solidFill>
      </p:bgPr>
    </p:bg>
    <p:spTree>
      <p:nvGrpSpPr>
        <p:cNvPr id="343" name="Shape 343"/>
        <p:cNvGrpSpPr/>
        <p:nvPr/>
      </p:nvGrpSpPr>
      <p:grpSpPr>
        <a:xfrm>
          <a:off x="0" y="0"/>
          <a:ext cx="0" cy="0"/>
          <a:chOff x="0" y="0"/>
          <a:chExt cx="0" cy="0"/>
        </a:xfrm>
      </p:grpSpPr>
      <p:pic>
        <p:nvPicPr>
          <p:cNvPr id="344" name="Google Shape;344;p46"/>
          <p:cNvPicPr preferRelativeResize="0"/>
          <p:nvPr/>
        </p:nvPicPr>
        <p:blipFill rotWithShape="1">
          <a:blip r:embed="rId2">
            <a:alphaModFix/>
          </a:blip>
          <a:srcRect b="0" l="0" r="0" t="0"/>
          <a:stretch/>
        </p:blipFill>
        <p:spPr>
          <a:xfrm>
            <a:off x="504" y="283"/>
            <a:ext cx="12190992" cy="6857433"/>
          </a:xfrm>
          <a:prstGeom prst="rect">
            <a:avLst/>
          </a:prstGeom>
          <a:noFill/>
          <a:ln>
            <a:noFill/>
          </a:ln>
        </p:spPr>
      </p:pic>
      <p:sp>
        <p:nvSpPr>
          <p:cNvPr id="345" name="Google Shape;345;p46"/>
          <p:cNvSpPr txBox="1"/>
          <p:nvPr>
            <p:ph type="title"/>
          </p:nvPr>
        </p:nvSpPr>
        <p:spPr>
          <a:xfrm>
            <a:off x="675282" y="316680"/>
            <a:ext cx="10778781" cy="2873153"/>
          </a:xfrm>
          <a:prstGeom prst="rect">
            <a:avLst/>
          </a:prstGeom>
          <a:noFill/>
          <a:ln>
            <a:noFill/>
          </a:ln>
        </p:spPr>
        <p:txBody>
          <a:bodyPr anchorCtr="0" anchor="b" bIns="0" lIns="0" spcFirstLastPara="1" rIns="0" wrap="square" tIns="82275">
            <a:noAutofit/>
          </a:bodyPr>
          <a:lstStyle>
            <a:lvl1pPr lvl="0" marR="0" rtl="0" algn="l">
              <a:lnSpc>
                <a:spcPct val="100000"/>
              </a:lnSpc>
              <a:spcBef>
                <a:spcPts val="0"/>
              </a:spcBef>
              <a:spcAft>
                <a:spcPts val="0"/>
              </a:spcAft>
              <a:buClr>
                <a:schemeClr val="dk1"/>
              </a:buClr>
              <a:buSzPts val="5400"/>
              <a:buFont typeface="Arial"/>
              <a:buNone/>
              <a:defRPr b="0" i="0" sz="5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6" name="Google Shape;346;p46"/>
          <p:cNvSpPr txBox="1"/>
          <p:nvPr>
            <p:ph idx="1" type="body"/>
          </p:nvPr>
        </p:nvSpPr>
        <p:spPr>
          <a:xfrm>
            <a:off x="675282" y="3380287"/>
            <a:ext cx="7128442" cy="988280"/>
          </a:xfrm>
          <a:prstGeom prst="rect">
            <a:avLst/>
          </a:prstGeom>
          <a:noFill/>
          <a:ln>
            <a:noFill/>
          </a:ln>
        </p:spPr>
        <p:txBody>
          <a:bodyPr anchorCtr="0" anchor="t" bIns="91425" lIns="0" spcFirstLastPara="1" rIns="0" wrap="square" tIns="0">
            <a:noAutofit/>
          </a:bodyPr>
          <a:lstStyle>
            <a:lvl1pPr indent="-228600" lvl="0" marL="457200" marR="0" rtl="0" algn="l">
              <a:lnSpc>
                <a:spcPct val="92000"/>
              </a:lnSpc>
              <a:spcBef>
                <a:spcPts val="600"/>
              </a:spcBef>
              <a:spcAft>
                <a:spcPts val="0"/>
              </a:spcAft>
              <a:buClr>
                <a:schemeClr val="accent1"/>
              </a:buClr>
              <a:buSzPts val="1960"/>
              <a:buFont typeface="Merriweather Sans"/>
              <a:buNone/>
              <a:defRPr b="0" i="0" sz="2800" u="none" cap="none" strike="noStrike">
                <a:solidFill>
                  <a:schemeClr val="dk1"/>
                </a:solidFill>
                <a:latin typeface="Arial"/>
                <a:ea typeface="Arial"/>
                <a:cs typeface="Arial"/>
                <a:sym typeface="Arial"/>
              </a:defRPr>
            </a:lvl1pPr>
            <a:lvl2pPr indent="-228600" lvl="1" marL="914400" marR="0" rtl="0" algn="l">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228600" lvl="2" marL="1371600" marR="0" rtl="0" algn="l">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3pPr>
            <a:lvl4pPr indent="-228600" lvl="3" marL="1828800" marR="0" rtl="0" algn="l">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indent="-228600" lvl="4" marL="2286000" marR="0" rtl="0" algn="l">
              <a:lnSpc>
                <a:spcPct val="95000"/>
              </a:lnSpc>
              <a:spcBef>
                <a:spcPts val="6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347" name="Google Shape;347;p46"/>
          <p:cNvSpPr txBox="1"/>
          <p:nvPr>
            <p:ph idx="2" type="body"/>
          </p:nvPr>
        </p:nvSpPr>
        <p:spPr>
          <a:xfrm>
            <a:off x="675283" y="4392114"/>
            <a:ext cx="7128442" cy="651886"/>
          </a:xfrm>
          <a:prstGeom prst="rect">
            <a:avLst/>
          </a:prstGeom>
          <a:noFill/>
          <a:ln>
            <a:noFill/>
          </a:ln>
        </p:spPr>
        <p:txBody>
          <a:bodyPr anchorCtr="0" anchor="t" bIns="45700" lIns="0" spcFirstLastPara="1" rIns="0" wrap="square" tIns="182875">
            <a:noAutofit/>
          </a:bodyPr>
          <a:lstStyle>
            <a:lvl1pPr indent="-228600" lvl="0" marL="457200" marR="0" rtl="0" algn="l">
              <a:lnSpc>
                <a:spcPct val="92000"/>
              </a:lnSpc>
              <a:spcBef>
                <a:spcPts val="600"/>
              </a:spcBef>
              <a:spcAft>
                <a:spcPts val="0"/>
              </a:spcAft>
              <a:buClr>
                <a:schemeClr val="accent1"/>
              </a:buClr>
              <a:buSzPts val="1400"/>
              <a:buFont typeface="Merriweather Sans"/>
              <a:buNone/>
              <a:defRPr b="0" i="0" sz="20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348" name="Google Shape;348;p46"/>
          <p:cNvSpPr txBox="1"/>
          <p:nvPr/>
        </p:nvSpPr>
        <p:spPr>
          <a:xfrm>
            <a:off x="6938683" y="34865"/>
            <a:ext cx="5249014"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
        <p:nvSpPr>
          <p:cNvPr id="349" name="Google Shape;349;p46"/>
          <p:cNvSpPr txBox="1"/>
          <p:nvPr>
            <p:ph idx="3" type="body"/>
          </p:nvPr>
        </p:nvSpPr>
        <p:spPr>
          <a:xfrm>
            <a:off x="675283" y="5067547"/>
            <a:ext cx="7128442" cy="651886"/>
          </a:xfrm>
          <a:prstGeom prst="rect">
            <a:avLst/>
          </a:prstGeom>
          <a:noFill/>
          <a:ln>
            <a:noFill/>
          </a:ln>
        </p:spPr>
        <p:txBody>
          <a:bodyPr anchorCtr="0" anchor="t" bIns="45700" lIns="0" spcFirstLastPara="1" rIns="0" wrap="square" tIns="182875">
            <a:noAutofit/>
          </a:bodyPr>
          <a:lstStyle>
            <a:lvl1pPr indent="-228600" lvl="0" marL="457200" marR="0" rtl="0" algn="l">
              <a:lnSpc>
                <a:spcPct val="90000"/>
              </a:lnSpc>
              <a:spcBef>
                <a:spcPts val="1000"/>
              </a:spcBef>
              <a:spcAft>
                <a:spcPts val="0"/>
              </a:spcAft>
              <a:buClr>
                <a:srgbClr val="63A70A"/>
              </a:buClr>
              <a:buSzPts val="1260"/>
              <a:buFont typeface="Merriweather Sans"/>
              <a:buNone/>
              <a:defRPr b="0" i="0" sz="18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p:cSld name="Section Header">
    <p:bg>
      <p:bgPr>
        <a:blipFill>
          <a:blip r:embed="rId2">
            <a:alphaModFix/>
          </a:blip>
          <a:stretch>
            <a:fillRect/>
          </a:stretch>
        </a:blipFill>
      </p:bgPr>
    </p:bg>
    <p:spTree>
      <p:nvGrpSpPr>
        <p:cNvPr id="350" name="Shape 350"/>
        <p:cNvGrpSpPr/>
        <p:nvPr/>
      </p:nvGrpSpPr>
      <p:grpSpPr>
        <a:xfrm>
          <a:off x="0" y="0"/>
          <a:ext cx="0" cy="0"/>
          <a:chOff x="0" y="0"/>
          <a:chExt cx="0" cy="0"/>
        </a:xfrm>
      </p:grpSpPr>
      <p:sp>
        <p:nvSpPr>
          <p:cNvPr id="351" name="Google Shape;351;p47"/>
          <p:cNvSpPr txBox="1"/>
          <p:nvPr>
            <p:ph type="title"/>
          </p:nvPr>
        </p:nvSpPr>
        <p:spPr>
          <a:xfrm>
            <a:off x="4274417" y="976690"/>
            <a:ext cx="6500147" cy="2832714"/>
          </a:xfrm>
          <a:prstGeom prst="rect">
            <a:avLst/>
          </a:prstGeom>
          <a:noFill/>
          <a:ln>
            <a:noFill/>
          </a:ln>
        </p:spPr>
        <p:txBody>
          <a:bodyPr anchorCtr="0" anchor="b" bIns="0" lIns="0" spcFirstLastPara="1" rIns="0" wrap="square" tIns="82275">
            <a:noAutofit/>
          </a:bodyPr>
          <a:lstStyle>
            <a:lvl1pPr lvl="0" marR="0" rtl="0" algn="r">
              <a:lnSpc>
                <a:spcPct val="86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52" name="Google Shape;352;p47"/>
          <p:cNvSpPr txBox="1"/>
          <p:nvPr>
            <p:ph idx="1" type="subTitle"/>
          </p:nvPr>
        </p:nvSpPr>
        <p:spPr>
          <a:xfrm>
            <a:off x="4274418" y="4152391"/>
            <a:ext cx="6500147" cy="1197592"/>
          </a:xfrm>
          <a:prstGeom prst="rect">
            <a:avLst/>
          </a:prstGeom>
          <a:noFill/>
          <a:ln>
            <a:noFill/>
          </a:ln>
        </p:spPr>
        <p:txBody>
          <a:bodyPr anchorCtr="0" anchor="t" bIns="45700" lIns="0" spcFirstLastPara="1" rIns="0" wrap="square" tIns="182875">
            <a:noAutofit/>
          </a:bodyPr>
          <a:lstStyle>
            <a:lvl1pPr lvl="0" marR="0" rtl="0" algn="r">
              <a:lnSpc>
                <a:spcPct val="92000"/>
              </a:lnSpc>
              <a:spcBef>
                <a:spcPts val="600"/>
              </a:spcBef>
              <a:spcAft>
                <a:spcPts val="0"/>
              </a:spcAft>
              <a:buClr>
                <a:schemeClr val="accent1"/>
              </a:buClr>
              <a:buSzPts val="1400"/>
              <a:buFont typeface="Merriweather Sans"/>
              <a:buNone/>
              <a:defRPr b="0" i="0" sz="20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cxnSp>
        <p:nvCxnSpPr>
          <p:cNvPr id="353" name="Google Shape;353;p47"/>
          <p:cNvCxnSpPr/>
          <p:nvPr/>
        </p:nvCxnSpPr>
        <p:spPr>
          <a:xfrm>
            <a:off x="6383438" y="4068865"/>
            <a:ext cx="4376840" cy="0"/>
          </a:xfrm>
          <a:prstGeom prst="straightConnector1">
            <a:avLst/>
          </a:prstGeom>
          <a:noFill/>
          <a:ln cap="rnd" cmpd="sng" w="38100">
            <a:solidFill>
              <a:schemeClr val="accent1"/>
            </a:solidFill>
            <a:prstDash val="solid"/>
            <a:miter lim="800000"/>
            <a:headEnd len="sm" w="sm" type="none"/>
            <a:tailEnd len="sm" w="sm" type="none"/>
          </a:ln>
        </p:spPr>
      </p:cxnSp>
      <p:pic>
        <p:nvPicPr>
          <p:cNvPr id="354" name="Google Shape;354;p47"/>
          <p:cNvPicPr preferRelativeResize="0"/>
          <p:nvPr/>
        </p:nvPicPr>
        <p:blipFill rotWithShape="1">
          <a:blip r:embed="rId3">
            <a:alphaModFix/>
          </a:blip>
          <a:srcRect b="0" l="0" r="0" t="0"/>
          <a:stretch/>
        </p:blipFill>
        <p:spPr>
          <a:xfrm>
            <a:off x="9746234" y="6365174"/>
            <a:ext cx="2139696" cy="301752"/>
          </a:xfrm>
          <a:prstGeom prst="rect">
            <a:avLst/>
          </a:prstGeom>
          <a:noFill/>
          <a:ln>
            <a:noFill/>
          </a:ln>
        </p:spPr>
      </p:pic>
      <p:sp>
        <p:nvSpPr>
          <p:cNvPr id="355" name="Google Shape;355;p47"/>
          <p:cNvSpPr txBox="1"/>
          <p:nvPr/>
        </p:nvSpPr>
        <p:spPr>
          <a:xfrm>
            <a:off x="6481483" y="34865"/>
            <a:ext cx="5706214"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 Dark">
  <p:cSld name="Title and Content – Dark">
    <p:bg>
      <p:bgPr>
        <a:solidFill>
          <a:schemeClr val="lt1"/>
        </a:solidFill>
      </p:bgPr>
    </p:bg>
    <p:spTree>
      <p:nvGrpSpPr>
        <p:cNvPr id="356" name="Shape 356"/>
        <p:cNvGrpSpPr/>
        <p:nvPr/>
      </p:nvGrpSpPr>
      <p:grpSpPr>
        <a:xfrm>
          <a:off x="0" y="0"/>
          <a:ext cx="0" cy="0"/>
          <a:chOff x="0" y="0"/>
          <a:chExt cx="0" cy="0"/>
        </a:xfrm>
      </p:grpSpPr>
      <p:pic>
        <p:nvPicPr>
          <p:cNvPr id="357" name="Google Shape;357;p48"/>
          <p:cNvPicPr preferRelativeResize="0"/>
          <p:nvPr/>
        </p:nvPicPr>
        <p:blipFill rotWithShape="1">
          <a:blip r:embed="rId2">
            <a:alphaModFix/>
          </a:blip>
          <a:srcRect b="0" l="0" r="0" t="0"/>
          <a:stretch/>
        </p:blipFill>
        <p:spPr>
          <a:xfrm>
            <a:off x="9746234" y="6365174"/>
            <a:ext cx="2139696" cy="301752"/>
          </a:xfrm>
          <a:prstGeom prst="rect">
            <a:avLst/>
          </a:prstGeom>
          <a:noFill/>
          <a:ln>
            <a:noFill/>
          </a:ln>
        </p:spPr>
      </p:pic>
      <p:sp>
        <p:nvSpPr>
          <p:cNvPr id="358" name="Google Shape;358;p48"/>
          <p:cNvSpPr txBox="1"/>
          <p:nvPr>
            <p:ph idx="1" type="body"/>
          </p:nvPr>
        </p:nvSpPr>
        <p:spPr>
          <a:xfrm>
            <a:off x="456063" y="1379621"/>
            <a:ext cx="11279872" cy="4524256"/>
          </a:xfrm>
          <a:prstGeom prst="rect">
            <a:avLst/>
          </a:prstGeom>
          <a:noFill/>
          <a:ln>
            <a:noFill/>
          </a:ln>
        </p:spPr>
        <p:txBody>
          <a:bodyPr anchorCtr="0" anchor="t" bIns="45700" lIns="0" spcFirstLastPara="1" rIns="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359" name="Google Shape;359;p48"/>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60" name="Google Shape;360;p48"/>
          <p:cNvSpPr txBox="1"/>
          <p:nvPr>
            <p:ph idx="2"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 Dark">
  <p:cSld name="Two Content – Dark">
    <p:bg>
      <p:bgPr>
        <a:solidFill>
          <a:schemeClr val="lt1"/>
        </a:solidFill>
      </p:bgPr>
    </p:bg>
    <p:spTree>
      <p:nvGrpSpPr>
        <p:cNvPr id="361" name="Shape 361"/>
        <p:cNvGrpSpPr/>
        <p:nvPr/>
      </p:nvGrpSpPr>
      <p:grpSpPr>
        <a:xfrm>
          <a:off x="0" y="0"/>
          <a:ext cx="0" cy="0"/>
          <a:chOff x="0" y="0"/>
          <a:chExt cx="0" cy="0"/>
        </a:xfrm>
      </p:grpSpPr>
      <p:sp>
        <p:nvSpPr>
          <p:cNvPr id="362" name="Google Shape;362;p49"/>
          <p:cNvSpPr txBox="1"/>
          <p:nvPr>
            <p:ph idx="1" type="body"/>
          </p:nvPr>
        </p:nvSpPr>
        <p:spPr>
          <a:xfrm>
            <a:off x="456062" y="1379621"/>
            <a:ext cx="5349240" cy="4524255"/>
          </a:xfrm>
          <a:prstGeom prst="rect">
            <a:avLst/>
          </a:prstGeom>
          <a:noFill/>
          <a:ln>
            <a:noFill/>
          </a:ln>
        </p:spPr>
        <p:txBody>
          <a:bodyPr anchorCtr="0" anchor="t" bIns="45700" lIns="0" spcFirstLastPara="1" rIns="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363" name="Google Shape;363;p49"/>
          <p:cNvSpPr txBox="1"/>
          <p:nvPr>
            <p:ph idx="2" type="body"/>
          </p:nvPr>
        </p:nvSpPr>
        <p:spPr>
          <a:xfrm>
            <a:off x="6386697" y="1379621"/>
            <a:ext cx="5349240" cy="4524255"/>
          </a:xfrm>
          <a:prstGeom prst="rect">
            <a:avLst/>
          </a:prstGeom>
          <a:noFill/>
          <a:ln>
            <a:noFill/>
          </a:ln>
        </p:spPr>
        <p:txBody>
          <a:bodyPr anchorCtr="0" anchor="t" bIns="45700" lIns="0" spcFirstLastPara="1" rIns="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364" name="Google Shape;364;p49"/>
          <p:cNvPicPr preferRelativeResize="0"/>
          <p:nvPr/>
        </p:nvPicPr>
        <p:blipFill rotWithShape="1">
          <a:blip r:embed="rId2">
            <a:alphaModFix/>
          </a:blip>
          <a:srcRect b="0" l="0" r="0" t="0"/>
          <a:stretch/>
        </p:blipFill>
        <p:spPr>
          <a:xfrm>
            <a:off x="9746234" y="6365174"/>
            <a:ext cx="2139696" cy="301752"/>
          </a:xfrm>
          <a:prstGeom prst="rect">
            <a:avLst/>
          </a:prstGeom>
          <a:noFill/>
          <a:ln>
            <a:noFill/>
          </a:ln>
        </p:spPr>
      </p:pic>
      <p:sp>
        <p:nvSpPr>
          <p:cNvPr id="365" name="Google Shape;365;p49"/>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66" name="Google Shape;366;p49"/>
          <p:cNvSpPr txBox="1"/>
          <p:nvPr>
            <p:ph idx="3"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 and Content – Dark">
  <p:cSld name="Bullet and Content – Dark">
    <p:bg>
      <p:bgPr>
        <a:solidFill>
          <a:schemeClr val="lt1"/>
        </a:solidFill>
      </p:bgPr>
    </p:bg>
    <p:spTree>
      <p:nvGrpSpPr>
        <p:cNvPr id="367" name="Shape 367"/>
        <p:cNvGrpSpPr/>
        <p:nvPr/>
      </p:nvGrpSpPr>
      <p:grpSpPr>
        <a:xfrm>
          <a:off x="0" y="0"/>
          <a:ext cx="0" cy="0"/>
          <a:chOff x="0" y="0"/>
          <a:chExt cx="0" cy="0"/>
        </a:xfrm>
      </p:grpSpPr>
      <p:sp>
        <p:nvSpPr>
          <p:cNvPr id="368" name="Google Shape;368;p50"/>
          <p:cNvSpPr txBox="1"/>
          <p:nvPr>
            <p:ph idx="1" type="body"/>
          </p:nvPr>
        </p:nvSpPr>
        <p:spPr>
          <a:xfrm>
            <a:off x="456062" y="2090911"/>
            <a:ext cx="5349240" cy="3812965"/>
          </a:xfrm>
          <a:prstGeom prst="rect">
            <a:avLst/>
          </a:prstGeom>
          <a:noFill/>
          <a:ln>
            <a:noFill/>
          </a:ln>
        </p:spPr>
        <p:txBody>
          <a:bodyPr anchorCtr="0" anchor="t" bIns="45700" lIns="0" spcFirstLastPara="1" rIns="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369" name="Google Shape;369;p50"/>
          <p:cNvSpPr txBox="1"/>
          <p:nvPr>
            <p:ph type="title"/>
          </p:nvPr>
        </p:nvSpPr>
        <p:spPr>
          <a:xfrm>
            <a:off x="456063" y="310393"/>
            <a:ext cx="5349239" cy="899929"/>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0" name="Google Shape;370;p50"/>
          <p:cNvSpPr txBox="1"/>
          <p:nvPr>
            <p:ph idx="2" type="subTitle"/>
          </p:nvPr>
        </p:nvSpPr>
        <p:spPr>
          <a:xfrm>
            <a:off x="456063" y="1305388"/>
            <a:ext cx="5349239" cy="30206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371" name="Google Shape;371;p50"/>
          <p:cNvSpPr txBox="1"/>
          <p:nvPr>
            <p:ph idx="3" type="body"/>
          </p:nvPr>
        </p:nvSpPr>
        <p:spPr>
          <a:xfrm>
            <a:off x="6386697" y="310392"/>
            <a:ext cx="5349240" cy="5593484"/>
          </a:xfrm>
          <a:prstGeom prst="rect">
            <a:avLst/>
          </a:prstGeom>
          <a:solidFill>
            <a:schemeClr val="dk1">
              <a:alpha val="14901"/>
            </a:schemeClr>
          </a:solidFill>
          <a:ln cap="rnd" cmpd="sng" w="38100">
            <a:solidFill>
              <a:schemeClr val="accent3"/>
            </a:solidFill>
            <a:prstDash val="solid"/>
            <a:round/>
            <a:headEnd len="sm" w="sm" type="none"/>
            <a:tailEnd len="sm" w="sm" type="none"/>
          </a:ln>
        </p:spPr>
        <p:txBody>
          <a:bodyPr anchorCtr="0" anchor="t" bIns="45700" lIns="0" spcFirstLastPara="1" rIns="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372" name="Google Shape;372;p50"/>
          <p:cNvPicPr preferRelativeResize="0"/>
          <p:nvPr/>
        </p:nvPicPr>
        <p:blipFill rotWithShape="1">
          <a:blip r:embed="rId2">
            <a:alphaModFix/>
          </a:blip>
          <a:srcRect b="0" l="0" r="0" t="0"/>
          <a:stretch/>
        </p:blipFill>
        <p:spPr>
          <a:xfrm>
            <a:off x="9746234" y="6365174"/>
            <a:ext cx="2139696" cy="30175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 Dark">
  <p:cSld name="Comparison – Dark">
    <p:bg>
      <p:bgPr>
        <a:solidFill>
          <a:schemeClr val="lt1"/>
        </a:solidFill>
      </p:bgPr>
    </p:bg>
    <p:spTree>
      <p:nvGrpSpPr>
        <p:cNvPr id="373" name="Shape 373"/>
        <p:cNvGrpSpPr/>
        <p:nvPr/>
      </p:nvGrpSpPr>
      <p:grpSpPr>
        <a:xfrm>
          <a:off x="0" y="0"/>
          <a:ext cx="0" cy="0"/>
          <a:chOff x="0" y="0"/>
          <a:chExt cx="0" cy="0"/>
        </a:xfrm>
      </p:grpSpPr>
      <p:sp>
        <p:nvSpPr>
          <p:cNvPr id="374" name="Google Shape;374;p51"/>
          <p:cNvSpPr txBox="1"/>
          <p:nvPr>
            <p:ph idx="1" type="body"/>
          </p:nvPr>
        </p:nvSpPr>
        <p:spPr>
          <a:xfrm>
            <a:off x="456064" y="1401330"/>
            <a:ext cx="5355906" cy="673578"/>
          </a:xfrm>
          <a:prstGeom prst="rect">
            <a:avLst/>
          </a:prstGeom>
          <a:noFill/>
          <a:ln>
            <a:noFill/>
          </a:ln>
        </p:spPr>
        <p:txBody>
          <a:bodyPr anchorCtr="0" anchor="b" bIns="45700" lIns="0" spcFirstLastPara="1" rIns="0" wrap="square" tIns="182875">
            <a:noAutofit/>
          </a:bodyPr>
          <a:lstStyle>
            <a:lvl1pPr indent="-228600" lvl="0" marL="457200" marR="0" rtl="0" algn="l">
              <a:lnSpc>
                <a:spcPct val="92000"/>
              </a:lnSpc>
              <a:spcBef>
                <a:spcPts val="600"/>
              </a:spcBef>
              <a:spcAft>
                <a:spcPts val="0"/>
              </a:spcAft>
              <a:buClr>
                <a:schemeClr val="accent1"/>
              </a:buClr>
              <a:buSzPts val="1680"/>
              <a:buFont typeface="Merriweather Sans"/>
              <a:buNone/>
              <a:defRPr b="1" i="0" sz="2400" u="none" cap="none" strike="noStrike">
                <a:solidFill>
                  <a:schemeClr val="dk1"/>
                </a:solidFill>
                <a:latin typeface="Arial"/>
                <a:ea typeface="Arial"/>
                <a:cs typeface="Arial"/>
                <a:sym typeface="Arial"/>
              </a:defRPr>
            </a:lvl1pPr>
            <a:lvl2pPr indent="-228600" lvl="1" marL="914400" marR="0" rtl="0" algn="l">
              <a:lnSpc>
                <a:spcPct val="95000"/>
              </a:lnSpc>
              <a:spcBef>
                <a:spcPts val="600"/>
              </a:spcBef>
              <a:spcAft>
                <a:spcPts val="0"/>
              </a:spcAft>
              <a:buClr>
                <a:schemeClr val="accent1"/>
              </a:buClr>
              <a:buSzPts val="2300"/>
              <a:buFont typeface="Arial"/>
              <a:buNone/>
              <a:defRPr b="1" i="0" sz="2000" u="none" cap="none" strike="noStrike">
                <a:solidFill>
                  <a:schemeClr val="dk2"/>
                </a:solidFill>
                <a:latin typeface="Arial"/>
                <a:ea typeface="Arial"/>
                <a:cs typeface="Arial"/>
                <a:sym typeface="Arial"/>
              </a:defRPr>
            </a:lvl2pPr>
            <a:lvl3pPr indent="-228600" lvl="2" marL="1371600" marR="0" rtl="0" algn="l">
              <a:lnSpc>
                <a:spcPct val="95000"/>
              </a:lnSpc>
              <a:spcBef>
                <a:spcPts val="600"/>
              </a:spcBef>
              <a:spcAft>
                <a:spcPts val="0"/>
              </a:spcAft>
              <a:buClr>
                <a:schemeClr val="accent1"/>
              </a:buClr>
              <a:buSzPts val="2070"/>
              <a:buFont typeface="Arial"/>
              <a:buNone/>
              <a:defRPr b="1" i="0" sz="1800" u="none" cap="none" strike="noStrike">
                <a:solidFill>
                  <a:schemeClr val="dk2"/>
                </a:solidFill>
                <a:latin typeface="Arial"/>
                <a:ea typeface="Arial"/>
                <a:cs typeface="Arial"/>
                <a:sym typeface="Arial"/>
              </a:defRPr>
            </a:lvl3pPr>
            <a:lvl4pPr indent="-228600" lvl="3" marL="1828800" marR="0" rtl="0" algn="l">
              <a:lnSpc>
                <a:spcPct val="95000"/>
              </a:lnSpc>
              <a:spcBef>
                <a:spcPts val="600"/>
              </a:spcBef>
              <a:spcAft>
                <a:spcPts val="0"/>
              </a:spcAft>
              <a:buClr>
                <a:schemeClr val="accent1"/>
              </a:buClr>
              <a:buSzPts val="1600"/>
              <a:buFont typeface="Arial"/>
              <a:buNone/>
              <a:defRPr b="1" i="0" sz="1600" u="none" cap="none" strike="noStrike">
                <a:solidFill>
                  <a:schemeClr val="dk2"/>
                </a:solidFill>
                <a:latin typeface="Arial"/>
                <a:ea typeface="Arial"/>
                <a:cs typeface="Arial"/>
                <a:sym typeface="Arial"/>
              </a:defRPr>
            </a:lvl4pPr>
            <a:lvl5pPr indent="-228600" lvl="4" marL="2286000" marR="0" rtl="0" algn="l">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5pPr>
            <a:lvl6pPr indent="-228600" lvl="5" marL="2743200" marR="0" rtl="0" algn="l">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indent="-228600" lvl="6" marL="3200400" marR="0" rtl="0" algn="l">
              <a:lnSpc>
                <a:spcPct val="95000"/>
              </a:lnSpc>
              <a:spcBef>
                <a:spcPts val="6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5000"/>
              </a:lnSpc>
              <a:spcBef>
                <a:spcPts val="6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375" name="Google Shape;375;p51"/>
          <p:cNvSpPr txBox="1"/>
          <p:nvPr>
            <p:ph idx="2" type="body"/>
          </p:nvPr>
        </p:nvSpPr>
        <p:spPr>
          <a:xfrm>
            <a:off x="6386696" y="1401330"/>
            <a:ext cx="5349240" cy="673578"/>
          </a:xfrm>
          <a:prstGeom prst="rect">
            <a:avLst/>
          </a:prstGeom>
          <a:noFill/>
          <a:ln>
            <a:noFill/>
          </a:ln>
        </p:spPr>
        <p:txBody>
          <a:bodyPr anchorCtr="0" anchor="b" bIns="45700" lIns="0" spcFirstLastPara="1" rIns="0" wrap="square" tIns="182875">
            <a:noAutofit/>
          </a:bodyPr>
          <a:lstStyle>
            <a:lvl1pPr indent="-228600" lvl="0" marL="457200" marR="0" rtl="0" algn="l">
              <a:lnSpc>
                <a:spcPct val="92000"/>
              </a:lnSpc>
              <a:spcBef>
                <a:spcPts val="600"/>
              </a:spcBef>
              <a:spcAft>
                <a:spcPts val="0"/>
              </a:spcAft>
              <a:buClr>
                <a:schemeClr val="accent1"/>
              </a:buClr>
              <a:buSzPts val="1680"/>
              <a:buFont typeface="Merriweather Sans"/>
              <a:buNone/>
              <a:defRPr b="1" i="0" sz="2400" u="none" cap="none" strike="noStrike">
                <a:solidFill>
                  <a:schemeClr val="dk1"/>
                </a:solidFill>
                <a:latin typeface="Arial"/>
                <a:ea typeface="Arial"/>
                <a:cs typeface="Arial"/>
                <a:sym typeface="Arial"/>
              </a:defRPr>
            </a:lvl1pPr>
            <a:lvl2pPr indent="-228600" lvl="1" marL="914400" marR="0" rtl="0" algn="l">
              <a:lnSpc>
                <a:spcPct val="95000"/>
              </a:lnSpc>
              <a:spcBef>
                <a:spcPts val="600"/>
              </a:spcBef>
              <a:spcAft>
                <a:spcPts val="0"/>
              </a:spcAft>
              <a:buClr>
                <a:schemeClr val="accent1"/>
              </a:buClr>
              <a:buSzPts val="2300"/>
              <a:buFont typeface="Arial"/>
              <a:buNone/>
              <a:defRPr b="1" i="0" sz="2000" u="none" cap="none" strike="noStrike">
                <a:solidFill>
                  <a:schemeClr val="dk2"/>
                </a:solidFill>
                <a:latin typeface="Arial"/>
                <a:ea typeface="Arial"/>
                <a:cs typeface="Arial"/>
                <a:sym typeface="Arial"/>
              </a:defRPr>
            </a:lvl2pPr>
            <a:lvl3pPr indent="-228600" lvl="2" marL="1371600" marR="0" rtl="0" algn="l">
              <a:lnSpc>
                <a:spcPct val="95000"/>
              </a:lnSpc>
              <a:spcBef>
                <a:spcPts val="600"/>
              </a:spcBef>
              <a:spcAft>
                <a:spcPts val="0"/>
              </a:spcAft>
              <a:buClr>
                <a:schemeClr val="accent1"/>
              </a:buClr>
              <a:buSzPts val="2070"/>
              <a:buFont typeface="Arial"/>
              <a:buNone/>
              <a:defRPr b="1" i="0" sz="1800" u="none" cap="none" strike="noStrike">
                <a:solidFill>
                  <a:schemeClr val="dk2"/>
                </a:solidFill>
                <a:latin typeface="Arial"/>
                <a:ea typeface="Arial"/>
                <a:cs typeface="Arial"/>
                <a:sym typeface="Arial"/>
              </a:defRPr>
            </a:lvl3pPr>
            <a:lvl4pPr indent="-228600" lvl="3" marL="1828800" marR="0" rtl="0" algn="l">
              <a:lnSpc>
                <a:spcPct val="95000"/>
              </a:lnSpc>
              <a:spcBef>
                <a:spcPts val="600"/>
              </a:spcBef>
              <a:spcAft>
                <a:spcPts val="0"/>
              </a:spcAft>
              <a:buClr>
                <a:schemeClr val="accent1"/>
              </a:buClr>
              <a:buSzPts val="1600"/>
              <a:buFont typeface="Arial"/>
              <a:buNone/>
              <a:defRPr b="1" i="0" sz="1600" u="none" cap="none" strike="noStrike">
                <a:solidFill>
                  <a:schemeClr val="dk2"/>
                </a:solidFill>
                <a:latin typeface="Arial"/>
                <a:ea typeface="Arial"/>
                <a:cs typeface="Arial"/>
                <a:sym typeface="Arial"/>
              </a:defRPr>
            </a:lvl4pPr>
            <a:lvl5pPr indent="-228600" lvl="4" marL="2286000" marR="0" rtl="0" algn="l">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5pPr>
            <a:lvl6pPr indent="-228600" lvl="5" marL="2743200" marR="0" rtl="0" algn="l">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indent="-228600" lvl="6" marL="3200400" marR="0" rtl="0" algn="l">
              <a:lnSpc>
                <a:spcPct val="95000"/>
              </a:lnSpc>
              <a:spcBef>
                <a:spcPts val="6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5000"/>
              </a:lnSpc>
              <a:spcBef>
                <a:spcPts val="6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376" name="Google Shape;376;p51"/>
          <p:cNvSpPr txBox="1"/>
          <p:nvPr>
            <p:ph idx="3" type="body"/>
          </p:nvPr>
        </p:nvSpPr>
        <p:spPr>
          <a:xfrm>
            <a:off x="456062" y="1961304"/>
            <a:ext cx="5349240" cy="3942572"/>
          </a:xfrm>
          <a:prstGeom prst="rect">
            <a:avLst/>
          </a:prstGeom>
          <a:noFill/>
          <a:ln>
            <a:noFill/>
          </a:ln>
        </p:spPr>
        <p:txBody>
          <a:bodyPr anchorCtr="0" anchor="t" bIns="45700" lIns="0" spcFirstLastPara="1" rIns="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377" name="Google Shape;377;p51"/>
          <p:cNvSpPr txBox="1"/>
          <p:nvPr>
            <p:ph idx="4" type="body"/>
          </p:nvPr>
        </p:nvSpPr>
        <p:spPr>
          <a:xfrm>
            <a:off x="6386696" y="1961304"/>
            <a:ext cx="5349240" cy="3942572"/>
          </a:xfrm>
          <a:prstGeom prst="rect">
            <a:avLst/>
          </a:prstGeom>
          <a:noFill/>
          <a:ln>
            <a:noFill/>
          </a:ln>
        </p:spPr>
        <p:txBody>
          <a:bodyPr anchorCtr="0" anchor="t" bIns="45700" lIns="0" spcFirstLastPara="1" rIns="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378" name="Google Shape;378;p51"/>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9" name="Google Shape;379;p51"/>
          <p:cNvSpPr txBox="1"/>
          <p:nvPr>
            <p:ph idx="5"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380" name="Google Shape;380;p51"/>
          <p:cNvPicPr preferRelativeResize="0"/>
          <p:nvPr/>
        </p:nvPicPr>
        <p:blipFill rotWithShape="1">
          <a:blip r:embed="rId2">
            <a:alphaModFix/>
          </a:blip>
          <a:srcRect b="0" l="0" r="0" t="0"/>
          <a:stretch/>
        </p:blipFill>
        <p:spPr>
          <a:xfrm>
            <a:off x="9746234" y="6365174"/>
            <a:ext cx="2139696" cy="30175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 Dark">
  <p:cSld name="Comparison – Dark">
    <p:bg>
      <p:bgPr>
        <a:solidFill>
          <a:schemeClr val="lt1"/>
        </a:solidFill>
      </p:bgPr>
    </p:bg>
    <p:spTree>
      <p:nvGrpSpPr>
        <p:cNvPr id="43" name="Shape 43"/>
        <p:cNvGrpSpPr/>
        <p:nvPr/>
      </p:nvGrpSpPr>
      <p:grpSpPr>
        <a:xfrm>
          <a:off x="0" y="0"/>
          <a:ext cx="0" cy="0"/>
          <a:chOff x="0" y="0"/>
          <a:chExt cx="0" cy="0"/>
        </a:xfrm>
      </p:grpSpPr>
      <p:sp>
        <p:nvSpPr>
          <p:cNvPr id="44" name="Google Shape;44;p6"/>
          <p:cNvSpPr txBox="1"/>
          <p:nvPr>
            <p:ph idx="1" type="body"/>
          </p:nvPr>
        </p:nvSpPr>
        <p:spPr>
          <a:xfrm>
            <a:off x="456064" y="1401330"/>
            <a:ext cx="5355906" cy="673578"/>
          </a:xfrm>
          <a:prstGeom prst="rect">
            <a:avLst/>
          </a:prstGeom>
          <a:noFill/>
          <a:ln>
            <a:noFill/>
          </a:ln>
        </p:spPr>
        <p:txBody>
          <a:bodyPr anchorCtr="0" anchor="b" bIns="45700" lIns="0" spcFirstLastPara="1" rIns="0" wrap="square" tIns="182875">
            <a:noAutofit/>
          </a:bodyPr>
          <a:lstStyle>
            <a:lvl1pPr indent="-228600" lvl="0" marL="457200" marR="0" rtl="0" algn="l">
              <a:lnSpc>
                <a:spcPct val="92000"/>
              </a:lnSpc>
              <a:spcBef>
                <a:spcPts val="600"/>
              </a:spcBef>
              <a:spcAft>
                <a:spcPts val="0"/>
              </a:spcAft>
              <a:buClr>
                <a:schemeClr val="accent1"/>
              </a:buClr>
              <a:buSzPts val="1680"/>
              <a:buFont typeface="Merriweather Sans"/>
              <a:buNone/>
              <a:defRPr b="1" i="0" sz="2400" u="none" cap="none" strike="noStrike">
                <a:solidFill>
                  <a:schemeClr val="dk1"/>
                </a:solidFill>
                <a:latin typeface="Arial"/>
                <a:ea typeface="Arial"/>
                <a:cs typeface="Arial"/>
                <a:sym typeface="Arial"/>
              </a:defRPr>
            </a:lvl1pPr>
            <a:lvl2pPr indent="-228600" lvl="1" marL="914400" marR="0" rtl="0" algn="l">
              <a:lnSpc>
                <a:spcPct val="95000"/>
              </a:lnSpc>
              <a:spcBef>
                <a:spcPts val="600"/>
              </a:spcBef>
              <a:spcAft>
                <a:spcPts val="0"/>
              </a:spcAft>
              <a:buClr>
                <a:schemeClr val="accent1"/>
              </a:buClr>
              <a:buSzPts val="2300"/>
              <a:buFont typeface="Arial"/>
              <a:buNone/>
              <a:defRPr b="1" i="0" sz="2000" u="none" cap="none" strike="noStrike">
                <a:solidFill>
                  <a:schemeClr val="dk2"/>
                </a:solidFill>
                <a:latin typeface="Arial"/>
                <a:ea typeface="Arial"/>
                <a:cs typeface="Arial"/>
                <a:sym typeface="Arial"/>
              </a:defRPr>
            </a:lvl2pPr>
            <a:lvl3pPr indent="-228600" lvl="2" marL="1371600" marR="0" rtl="0" algn="l">
              <a:lnSpc>
                <a:spcPct val="95000"/>
              </a:lnSpc>
              <a:spcBef>
                <a:spcPts val="600"/>
              </a:spcBef>
              <a:spcAft>
                <a:spcPts val="0"/>
              </a:spcAft>
              <a:buClr>
                <a:schemeClr val="accent1"/>
              </a:buClr>
              <a:buSzPts val="2070"/>
              <a:buFont typeface="Arial"/>
              <a:buNone/>
              <a:defRPr b="1" i="0" sz="1800" u="none" cap="none" strike="noStrike">
                <a:solidFill>
                  <a:schemeClr val="dk2"/>
                </a:solidFill>
                <a:latin typeface="Arial"/>
                <a:ea typeface="Arial"/>
                <a:cs typeface="Arial"/>
                <a:sym typeface="Arial"/>
              </a:defRPr>
            </a:lvl3pPr>
            <a:lvl4pPr indent="-228600" lvl="3" marL="1828800" marR="0" rtl="0" algn="l">
              <a:lnSpc>
                <a:spcPct val="95000"/>
              </a:lnSpc>
              <a:spcBef>
                <a:spcPts val="600"/>
              </a:spcBef>
              <a:spcAft>
                <a:spcPts val="0"/>
              </a:spcAft>
              <a:buClr>
                <a:schemeClr val="accent1"/>
              </a:buClr>
              <a:buSzPts val="1600"/>
              <a:buFont typeface="Arial"/>
              <a:buNone/>
              <a:defRPr b="1" i="0" sz="1600" u="none" cap="none" strike="noStrike">
                <a:solidFill>
                  <a:schemeClr val="dk2"/>
                </a:solidFill>
                <a:latin typeface="Arial"/>
                <a:ea typeface="Arial"/>
                <a:cs typeface="Arial"/>
                <a:sym typeface="Arial"/>
              </a:defRPr>
            </a:lvl4pPr>
            <a:lvl5pPr indent="-228600" lvl="4" marL="2286000" marR="0" rtl="0" algn="l">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5pPr>
            <a:lvl6pPr indent="-228600" lvl="5" marL="2743200" marR="0" rtl="0" algn="l">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indent="-228600" lvl="6" marL="3200400" marR="0" rtl="0" algn="l">
              <a:lnSpc>
                <a:spcPct val="95000"/>
              </a:lnSpc>
              <a:spcBef>
                <a:spcPts val="6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5000"/>
              </a:lnSpc>
              <a:spcBef>
                <a:spcPts val="6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5" name="Google Shape;45;p6"/>
          <p:cNvSpPr txBox="1"/>
          <p:nvPr>
            <p:ph idx="2" type="body"/>
          </p:nvPr>
        </p:nvSpPr>
        <p:spPr>
          <a:xfrm>
            <a:off x="6386696" y="1401330"/>
            <a:ext cx="5349240" cy="673578"/>
          </a:xfrm>
          <a:prstGeom prst="rect">
            <a:avLst/>
          </a:prstGeom>
          <a:noFill/>
          <a:ln>
            <a:noFill/>
          </a:ln>
        </p:spPr>
        <p:txBody>
          <a:bodyPr anchorCtr="0" anchor="b" bIns="45700" lIns="0" spcFirstLastPara="1" rIns="0" wrap="square" tIns="182875">
            <a:noAutofit/>
          </a:bodyPr>
          <a:lstStyle>
            <a:lvl1pPr indent="-228600" lvl="0" marL="457200" marR="0" rtl="0" algn="l">
              <a:lnSpc>
                <a:spcPct val="92000"/>
              </a:lnSpc>
              <a:spcBef>
                <a:spcPts val="600"/>
              </a:spcBef>
              <a:spcAft>
                <a:spcPts val="0"/>
              </a:spcAft>
              <a:buClr>
                <a:schemeClr val="accent1"/>
              </a:buClr>
              <a:buSzPts val="1680"/>
              <a:buFont typeface="Merriweather Sans"/>
              <a:buNone/>
              <a:defRPr b="1" i="0" sz="2400" u="none" cap="none" strike="noStrike">
                <a:solidFill>
                  <a:schemeClr val="dk1"/>
                </a:solidFill>
                <a:latin typeface="Arial"/>
                <a:ea typeface="Arial"/>
                <a:cs typeface="Arial"/>
                <a:sym typeface="Arial"/>
              </a:defRPr>
            </a:lvl1pPr>
            <a:lvl2pPr indent="-228600" lvl="1" marL="914400" marR="0" rtl="0" algn="l">
              <a:lnSpc>
                <a:spcPct val="95000"/>
              </a:lnSpc>
              <a:spcBef>
                <a:spcPts val="600"/>
              </a:spcBef>
              <a:spcAft>
                <a:spcPts val="0"/>
              </a:spcAft>
              <a:buClr>
                <a:schemeClr val="accent1"/>
              </a:buClr>
              <a:buSzPts val="2300"/>
              <a:buFont typeface="Arial"/>
              <a:buNone/>
              <a:defRPr b="1" i="0" sz="2000" u="none" cap="none" strike="noStrike">
                <a:solidFill>
                  <a:schemeClr val="dk2"/>
                </a:solidFill>
                <a:latin typeface="Arial"/>
                <a:ea typeface="Arial"/>
                <a:cs typeface="Arial"/>
                <a:sym typeface="Arial"/>
              </a:defRPr>
            </a:lvl2pPr>
            <a:lvl3pPr indent="-228600" lvl="2" marL="1371600" marR="0" rtl="0" algn="l">
              <a:lnSpc>
                <a:spcPct val="95000"/>
              </a:lnSpc>
              <a:spcBef>
                <a:spcPts val="600"/>
              </a:spcBef>
              <a:spcAft>
                <a:spcPts val="0"/>
              </a:spcAft>
              <a:buClr>
                <a:schemeClr val="accent1"/>
              </a:buClr>
              <a:buSzPts val="2070"/>
              <a:buFont typeface="Arial"/>
              <a:buNone/>
              <a:defRPr b="1" i="0" sz="1800" u="none" cap="none" strike="noStrike">
                <a:solidFill>
                  <a:schemeClr val="dk2"/>
                </a:solidFill>
                <a:latin typeface="Arial"/>
                <a:ea typeface="Arial"/>
                <a:cs typeface="Arial"/>
                <a:sym typeface="Arial"/>
              </a:defRPr>
            </a:lvl3pPr>
            <a:lvl4pPr indent="-228600" lvl="3" marL="1828800" marR="0" rtl="0" algn="l">
              <a:lnSpc>
                <a:spcPct val="95000"/>
              </a:lnSpc>
              <a:spcBef>
                <a:spcPts val="600"/>
              </a:spcBef>
              <a:spcAft>
                <a:spcPts val="0"/>
              </a:spcAft>
              <a:buClr>
                <a:schemeClr val="accent1"/>
              </a:buClr>
              <a:buSzPts val="1600"/>
              <a:buFont typeface="Arial"/>
              <a:buNone/>
              <a:defRPr b="1" i="0" sz="1600" u="none" cap="none" strike="noStrike">
                <a:solidFill>
                  <a:schemeClr val="dk2"/>
                </a:solidFill>
                <a:latin typeface="Arial"/>
                <a:ea typeface="Arial"/>
                <a:cs typeface="Arial"/>
                <a:sym typeface="Arial"/>
              </a:defRPr>
            </a:lvl4pPr>
            <a:lvl5pPr indent="-228600" lvl="4" marL="2286000" marR="0" rtl="0" algn="l">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5pPr>
            <a:lvl6pPr indent="-228600" lvl="5" marL="2743200" marR="0" rtl="0" algn="l">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indent="-228600" lvl="6" marL="3200400" marR="0" rtl="0" algn="l">
              <a:lnSpc>
                <a:spcPct val="95000"/>
              </a:lnSpc>
              <a:spcBef>
                <a:spcPts val="6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5000"/>
              </a:lnSpc>
              <a:spcBef>
                <a:spcPts val="6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6" name="Google Shape;46;p6"/>
          <p:cNvSpPr txBox="1"/>
          <p:nvPr>
            <p:ph idx="3" type="body"/>
          </p:nvPr>
        </p:nvSpPr>
        <p:spPr>
          <a:xfrm>
            <a:off x="456062" y="1961304"/>
            <a:ext cx="5349240" cy="3942572"/>
          </a:xfrm>
          <a:prstGeom prst="rect">
            <a:avLst/>
          </a:prstGeom>
          <a:noFill/>
          <a:ln>
            <a:noFill/>
          </a:ln>
        </p:spPr>
        <p:txBody>
          <a:bodyPr anchorCtr="0" anchor="t" bIns="45700" lIns="0" spcFirstLastPara="1" rIns="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47" name="Google Shape;47;p6"/>
          <p:cNvSpPr txBox="1"/>
          <p:nvPr>
            <p:ph idx="4" type="body"/>
          </p:nvPr>
        </p:nvSpPr>
        <p:spPr>
          <a:xfrm>
            <a:off x="6386696" y="1961304"/>
            <a:ext cx="5349240" cy="3942572"/>
          </a:xfrm>
          <a:prstGeom prst="rect">
            <a:avLst/>
          </a:prstGeom>
          <a:noFill/>
          <a:ln>
            <a:noFill/>
          </a:ln>
        </p:spPr>
        <p:txBody>
          <a:bodyPr anchorCtr="0" anchor="t" bIns="45700" lIns="0" spcFirstLastPara="1" rIns="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48" name="Google Shape;48;p6"/>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6"/>
          <p:cNvSpPr txBox="1"/>
          <p:nvPr>
            <p:ph idx="5"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50" name="Google Shape;50;p6"/>
          <p:cNvPicPr preferRelativeResize="0"/>
          <p:nvPr/>
        </p:nvPicPr>
        <p:blipFill rotWithShape="1">
          <a:blip r:embed="rId2">
            <a:alphaModFix/>
          </a:blip>
          <a:srcRect b="0" l="0" r="0" t="0"/>
          <a:stretch/>
        </p:blipFill>
        <p:spPr>
          <a:xfrm>
            <a:off x="9746234" y="6365174"/>
            <a:ext cx="2139696" cy="30175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 Dark">
  <p:cSld name="Three Content - Dark">
    <p:bg>
      <p:bgPr>
        <a:solidFill>
          <a:schemeClr val="lt2"/>
        </a:solidFill>
      </p:bgPr>
    </p:bg>
    <p:spTree>
      <p:nvGrpSpPr>
        <p:cNvPr id="381" name="Shape 381"/>
        <p:cNvGrpSpPr/>
        <p:nvPr/>
      </p:nvGrpSpPr>
      <p:grpSpPr>
        <a:xfrm>
          <a:off x="0" y="0"/>
          <a:ext cx="0" cy="0"/>
          <a:chOff x="0" y="0"/>
          <a:chExt cx="0" cy="0"/>
        </a:xfrm>
      </p:grpSpPr>
      <p:pic>
        <p:nvPicPr>
          <p:cNvPr id="382" name="Google Shape;382;p52"/>
          <p:cNvPicPr preferRelativeResize="0"/>
          <p:nvPr/>
        </p:nvPicPr>
        <p:blipFill rotWithShape="1">
          <a:blip r:embed="rId2">
            <a:alphaModFix/>
          </a:blip>
          <a:srcRect b="0" l="0" r="0" t="0"/>
          <a:stretch/>
        </p:blipFill>
        <p:spPr>
          <a:xfrm>
            <a:off x="9746234" y="6365174"/>
            <a:ext cx="2139696" cy="301752"/>
          </a:xfrm>
          <a:prstGeom prst="rect">
            <a:avLst/>
          </a:prstGeom>
          <a:noFill/>
          <a:ln>
            <a:noFill/>
          </a:ln>
        </p:spPr>
      </p:pic>
      <p:sp>
        <p:nvSpPr>
          <p:cNvPr id="383" name="Google Shape;383;p52"/>
          <p:cNvSpPr txBox="1"/>
          <p:nvPr>
            <p:ph idx="1" type="body"/>
          </p:nvPr>
        </p:nvSpPr>
        <p:spPr>
          <a:xfrm>
            <a:off x="456062" y="1377387"/>
            <a:ext cx="3641007" cy="4526489"/>
          </a:xfrm>
          <a:prstGeom prst="rect">
            <a:avLst/>
          </a:prstGeom>
          <a:noFill/>
          <a:ln>
            <a:noFill/>
          </a:ln>
        </p:spPr>
        <p:txBody>
          <a:bodyPr anchorCtr="0" anchor="t" bIns="45700" lIns="365750" spcFirstLastPara="1" rIns="36575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384" name="Google Shape;384;p52"/>
          <p:cNvSpPr txBox="1"/>
          <p:nvPr>
            <p:ph idx="2" type="body"/>
          </p:nvPr>
        </p:nvSpPr>
        <p:spPr>
          <a:xfrm>
            <a:off x="4274418" y="1377387"/>
            <a:ext cx="3641006" cy="4526489"/>
          </a:xfrm>
          <a:prstGeom prst="rect">
            <a:avLst/>
          </a:prstGeom>
          <a:noFill/>
          <a:ln>
            <a:noFill/>
          </a:ln>
        </p:spPr>
        <p:txBody>
          <a:bodyPr anchorCtr="0" anchor="t" bIns="45700" lIns="365750" spcFirstLastPara="1" rIns="36575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385" name="Google Shape;385;p52"/>
          <p:cNvSpPr txBox="1"/>
          <p:nvPr>
            <p:ph idx="3" type="body"/>
          </p:nvPr>
        </p:nvSpPr>
        <p:spPr>
          <a:xfrm>
            <a:off x="8093075" y="1377386"/>
            <a:ext cx="3642862" cy="4526492"/>
          </a:xfrm>
          <a:prstGeom prst="rect">
            <a:avLst/>
          </a:prstGeom>
          <a:noFill/>
          <a:ln>
            <a:noFill/>
          </a:ln>
        </p:spPr>
        <p:txBody>
          <a:bodyPr anchorCtr="0" anchor="t" bIns="45700" lIns="365750" spcFirstLastPara="1" rIns="36575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386" name="Google Shape;386;p52"/>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87" name="Google Shape;387;p52"/>
          <p:cNvSpPr txBox="1"/>
          <p:nvPr>
            <p:ph idx="4"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Up Quote - Dark">
  <p:cSld name="Three Up Quote - Dark">
    <p:bg>
      <p:bgPr>
        <a:solidFill>
          <a:schemeClr val="lt2"/>
        </a:solidFill>
      </p:bgPr>
    </p:bg>
    <p:spTree>
      <p:nvGrpSpPr>
        <p:cNvPr id="388" name="Shape 388"/>
        <p:cNvGrpSpPr/>
        <p:nvPr/>
      </p:nvGrpSpPr>
      <p:grpSpPr>
        <a:xfrm>
          <a:off x="0" y="0"/>
          <a:ext cx="0" cy="0"/>
          <a:chOff x="0" y="0"/>
          <a:chExt cx="0" cy="0"/>
        </a:xfrm>
      </p:grpSpPr>
      <p:pic>
        <p:nvPicPr>
          <p:cNvPr id="389" name="Google Shape;389;p53"/>
          <p:cNvPicPr preferRelativeResize="0"/>
          <p:nvPr/>
        </p:nvPicPr>
        <p:blipFill rotWithShape="1">
          <a:blip r:embed="rId2">
            <a:alphaModFix/>
          </a:blip>
          <a:srcRect b="0" l="0" r="0" t="0"/>
          <a:stretch/>
        </p:blipFill>
        <p:spPr>
          <a:xfrm>
            <a:off x="9746234" y="6365174"/>
            <a:ext cx="2139696" cy="301752"/>
          </a:xfrm>
          <a:prstGeom prst="rect">
            <a:avLst/>
          </a:prstGeom>
          <a:noFill/>
          <a:ln>
            <a:noFill/>
          </a:ln>
        </p:spPr>
      </p:pic>
      <p:sp>
        <p:nvSpPr>
          <p:cNvPr id="390" name="Google Shape;390;p53"/>
          <p:cNvSpPr txBox="1"/>
          <p:nvPr>
            <p:ph idx="1" type="body"/>
          </p:nvPr>
        </p:nvSpPr>
        <p:spPr>
          <a:xfrm>
            <a:off x="456062" y="1678329"/>
            <a:ext cx="3641007" cy="3990760"/>
          </a:xfrm>
          <a:prstGeom prst="rect">
            <a:avLst/>
          </a:prstGeom>
          <a:noFill/>
          <a:ln cap="flat" cmpd="sng" w="12700">
            <a:solidFill>
              <a:schemeClr val="accent1"/>
            </a:solidFill>
            <a:prstDash val="solid"/>
            <a:round/>
            <a:headEnd len="sm" w="sm" type="none"/>
            <a:tailEnd len="sm" w="sm" type="none"/>
          </a:ln>
        </p:spPr>
        <p:txBody>
          <a:bodyPr anchorCtr="0" anchor="ctr" bIns="45700" lIns="201150" spcFirstLastPara="1" rIns="201150" wrap="square" tIns="201150">
            <a:noAutofit/>
          </a:bodyPr>
          <a:lstStyle>
            <a:lvl1pPr indent="-381000" lvl="0" marL="457200" marR="0" rtl="0" algn="l">
              <a:lnSpc>
                <a:spcPct val="92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17500" lvl="1" marL="914400" marR="0" rtl="0" algn="l">
              <a:lnSpc>
                <a:spcPct val="95000"/>
              </a:lnSpc>
              <a:spcBef>
                <a:spcPts val="600"/>
              </a:spcBef>
              <a:spcAft>
                <a:spcPts val="0"/>
              </a:spcAft>
              <a:buClr>
                <a:schemeClr val="accent1"/>
              </a:buClr>
              <a:buSzPts val="1400"/>
              <a:buFont typeface="Arial"/>
              <a:buChar char="–"/>
              <a:defRPr b="1" i="1" sz="1400" u="none" cap="none" strike="noStrike">
                <a:solidFill>
                  <a:schemeClr val="accent1"/>
                </a:solidFill>
                <a:latin typeface="Arial"/>
                <a:ea typeface="Arial"/>
                <a:cs typeface="Arial"/>
                <a:sym typeface="Arial"/>
              </a:defRPr>
            </a:lvl2pPr>
            <a:lvl3pPr indent="-317500" lvl="2" marL="1371600" marR="0" rtl="0" algn="l">
              <a:lnSpc>
                <a:spcPct val="95000"/>
              </a:lnSpc>
              <a:spcBef>
                <a:spcPts val="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95000"/>
              </a:lnSpc>
              <a:spcBef>
                <a:spcPts val="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391" name="Google Shape;391;p53"/>
          <p:cNvSpPr txBox="1"/>
          <p:nvPr>
            <p:ph idx="2" type="body"/>
          </p:nvPr>
        </p:nvSpPr>
        <p:spPr>
          <a:xfrm>
            <a:off x="4274418" y="1678329"/>
            <a:ext cx="3641006" cy="3990760"/>
          </a:xfrm>
          <a:prstGeom prst="rect">
            <a:avLst/>
          </a:prstGeom>
          <a:noFill/>
          <a:ln cap="flat" cmpd="sng" w="12700">
            <a:solidFill>
              <a:schemeClr val="accent1"/>
            </a:solidFill>
            <a:prstDash val="solid"/>
            <a:round/>
            <a:headEnd len="sm" w="sm" type="none"/>
            <a:tailEnd len="sm" w="sm" type="none"/>
          </a:ln>
        </p:spPr>
        <p:txBody>
          <a:bodyPr anchorCtr="0" anchor="ctr" bIns="45700" lIns="201150" spcFirstLastPara="1" rIns="201150" wrap="square" tIns="201150">
            <a:noAutofit/>
          </a:bodyPr>
          <a:lstStyle>
            <a:lvl1pPr indent="-381000" lvl="0" marL="457200" marR="0" rtl="0" algn="l">
              <a:lnSpc>
                <a:spcPct val="92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17500" lvl="1" marL="914400" marR="0" rtl="0" algn="l">
              <a:lnSpc>
                <a:spcPct val="95000"/>
              </a:lnSpc>
              <a:spcBef>
                <a:spcPts val="600"/>
              </a:spcBef>
              <a:spcAft>
                <a:spcPts val="0"/>
              </a:spcAft>
              <a:buClr>
                <a:schemeClr val="accent1"/>
              </a:buClr>
              <a:buSzPts val="1400"/>
              <a:buFont typeface="Arial"/>
              <a:buChar char="–"/>
              <a:defRPr b="1" i="1" sz="1400" u="none" cap="none" strike="noStrike">
                <a:solidFill>
                  <a:schemeClr val="accent1"/>
                </a:solidFill>
                <a:latin typeface="Arial"/>
                <a:ea typeface="Arial"/>
                <a:cs typeface="Arial"/>
                <a:sym typeface="Arial"/>
              </a:defRPr>
            </a:lvl2pPr>
            <a:lvl3pPr indent="-317500" lvl="2" marL="1371600" marR="0" rtl="0" algn="l">
              <a:lnSpc>
                <a:spcPct val="95000"/>
              </a:lnSpc>
              <a:spcBef>
                <a:spcPts val="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95000"/>
              </a:lnSpc>
              <a:spcBef>
                <a:spcPts val="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392" name="Google Shape;392;p53"/>
          <p:cNvSpPr txBox="1"/>
          <p:nvPr>
            <p:ph idx="3" type="body"/>
          </p:nvPr>
        </p:nvSpPr>
        <p:spPr>
          <a:xfrm>
            <a:off x="8093075" y="1678327"/>
            <a:ext cx="3642862" cy="3990763"/>
          </a:xfrm>
          <a:prstGeom prst="rect">
            <a:avLst/>
          </a:prstGeom>
          <a:noFill/>
          <a:ln cap="flat" cmpd="sng" w="12700">
            <a:solidFill>
              <a:schemeClr val="accent1"/>
            </a:solidFill>
            <a:prstDash val="solid"/>
            <a:round/>
            <a:headEnd len="sm" w="sm" type="none"/>
            <a:tailEnd len="sm" w="sm" type="none"/>
          </a:ln>
        </p:spPr>
        <p:txBody>
          <a:bodyPr anchorCtr="0" anchor="ctr" bIns="45700" lIns="201150" spcFirstLastPara="1" rIns="201150" wrap="square" tIns="201150">
            <a:noAutofit/>
          </a:bodyPr>
          <a:lstStyle>
            <a:lvl1pPr indent="-381000" lvl="0" marL="457200" marR="0" rtl="0" algn="l">
              <a:lnSpc>
                <a:spcPct val="92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17500" lvl="1" marL="914400" marR="0" rtl="0" algn="l">
              <a:lnSpc>
                <a:spcPct val="95000"/>
              </a:lnSpc>
              <a:spcBef>
                <a:spcPts val="600"/>
              </a:spcBef>
              <a:spcAft>
                <a:spcPts val="0"/>
              </a:spcAft>
              <a:buClr>
                <a:schemeClr val="accent1"/>
              </a:buClr>
              <a:buSzPts val="1400"/>
              <a:buFont typeface="Arial"/>
              <a:buChar char="–"/>
              <a:defRPr b="1" i="1" sz="1400" u="none" cap="none" strike="noStrike">
                <a:solidFill>
                  <a:schemeClr val="accent1"/>
                </a:solidFill>
                <a:latin typeface="Arial"/>
                <a:ea typeface="Arial"/>
                <a:cs typeface="Arial"/>
                <a:sym typeface="Arial"/>
              </a:defRPr>
            </a:lvl2pPr>
            <a:lvl3pPr indent="-317500" lvl="2" marL="1371600" marR="0" rtl="0" algn="l">
              <a:lnSpc>
                <a:spcPct val="95000"/>
              </a:lnSpc>
              <a:spcBef>
                <a:spcPts val="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95000"/>
              </a:lnSpc>
              <a:spcBef>
                <a:spcPts val="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393" name="Google Shape;393;p53"/>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94" name="Google Shape;394;p53"/>
          <p:cNvSpPr txBox="1"/>
          <p:nvPr>
            <p:ph idx="4"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 Dark">
  <p:cSld name="Title Only – Dark">
    <p:bg>
      <p:bgPr>
        <a:solidFill>
          <a:schemeClr val="lt1"/>
        </a:solidFill>
      </p:bgPr>
    </p:bg>
    <p:spTree>
      <p:nvGrpSpPr>
        <p:cNvPr id="395" name="Shape 395"/>
        <p:cNvGrpSpPr/>
        <p:nvPr/>
      </p:nvGrpSpPr>
      <p:grpSpPr>
        <a:xfrm>
          <a:off x="0" y="0"/>
          <a:ext cx="0" cy="0"/>
          <a:chOff x="0" y="0"/>
          <a:chExt cx="0" cy="0"/>
        </a:xfrm>
      </p:grpSpPr>
      <p:pic>
        <p:nvPicPr>
          <p:cNvPr id="396" name="Google Shape;396;p54"/>
          <p:cNvPicPr preferRelativeResize="0"/>
          <p:nvPr/>
        </p:nvPicPr>
        <p:blipFill rotWithShape="1">
          <a:blip r:embed="rId2">
            <a:alphaModFix/>
          </a:blip>
          <a:srcRect b="0" l="0" r="0" t="0"/>
          <a:stretch/>
        </p:blipFill>
        <p:spPr>
          <a:xfrm>
            <a:off x="9746234" y="6365174"/>
            <a:ext cx="2139696" cy="301752"/>
          </a:xfrm>
          <a:prstGeom prst="rect">
            <a:avLst/>
          </a:prstGeom>
          <a:noFill/>
          <a:ln>
            <a:noFill/>
          </a:ln>
        </p:spPr>
      </p:pic>
      <p:sp>
        <p:nvSpPr>
          <p:cNvPr id="397" name="Google Shape;397;p54"/>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98" name="Google Shape;398;p54"/>
          <p:cNvSpPr txBox="1"/>
          <p:nvPr>
            <p:ph idx="1"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 Title">
  <p:cSld name="No Title">
    <p:spTree>
      <p:nvGrpSpPr>
        <p:cNvPr id="399" name="Shape 399"/>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 Title – Dark">
  <p:cSld name="No Title – Dark">
    <p:bg>
      <p:bgPr>
        <a:solidFill>
          <a:schemeClr val="lt1"/>
        </a:solidFill>
      </p:bgPr>
    </p:bg>
    <p:spTree>
      <p:nvGrpSpPr>
        <p:cNvPr id="400" name="Shape 400"/>
        <p:cNvGrpSpPr/>
        <p:nvPr/>
      </p:nvGrpSpPr>
      <p:grpSpPr>
        <a:xfrm>
          <a:off x="0" y="0"/>
          <a:ext cx="0" cy="0"/>
          <a:chOff x="0" y="0"/>
          <a:chExt cx="0" cy="0"/>
        </a:xfrm>
      </p:grpSpPr>
      <p:pic>
        <p:nvPicPr>
          <p:cNvPr id="401" name="Google Shape;401;p56"/>
          <p:cNvPicPr preferRelativeResize="0"/>
          <p:nvPr/>
        </p:nvPicPr>
        <p:blipFill rotWithShape="1">
          <a:blip r:embed="rId2">
            <a:alphaModFix/>
          </a:blip>
          <a:srcRect b="0" l="0" r="0" t="0"/>
          <a:stretch/>
        </p:blipFill>
        <p:spPr>
          <a:xfrm>
            <a:off x="9746234" y="6365174"/>
            <a:ext cx="2139696" cy="30175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 Footer – Dark" showMasterSp="0">
  <p:cSld name="No Footer – Dark">
    <p:bg>
      <p:bgPr>
        <a:solidFill>
          <a:schemeClr val="lt1"/>
        </a:solidFill>
      </p:bgPr>
    </p:bg>
    <p:spTree>
      <p:nvGrpSpPr>
        <p:cNvPr id="402" name="Shape 402"/>
        <p:cNvGrpSpPr/>
        <p:nvPr/>
      </p:nvGrpSpPr>
      <p:grpSpPr>
        <a:xfrm>
          <a:off x="0" y="0"/>
          <a:ext cx="0" cy="0"/>
          <a:chOff x="0" y="0"/>
          <a:chExt cx="0" cy="0"/>
        </a:xfrm>
      </p:grpSpPr>
      <p:pic>
        <p:nvPicPr>
          <p:cNvPr id="403" name="Google Shape;403;p57"/>
          <p:cNvPicPr preferRelativeResize="0"/>
          <p:nvPr/>
        </p:nvPicPr>
        <p:blipFill rotWithShape="1">
          <a:blip r:embed="rId2">
            <a:alphaModFix/>
          </a:blip>
          <a:srcRect b="0" l="0" r="0" t="0"/>
          <a:stretch/>
        </p:blipFill>
        <p:spPr>
          <a:xfrm>
            <a:off x="9746234" y="6365174"/>
            <a:ext cx="2139696" cy="301752"/>
          </a:xfrm>
          <a:prstGeom prst="rect">
            <a:avLst/>
          </a:prstGeom>
          <a:noFill/>
          <a:ln>
            <a:noFill/>
          </a:ln>
        </p:spPr>
      </p:pic>
      <p:sp>
        <p:nvSpPr>
          <p:cNvPr id="404" name="Google Shape;404;p57"/>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5" name="Google Shape;405;p57"/>
          <p:cNvSpPr txBox="1"/>
          <p:nvPr>
            <p:ph idx="1"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406" name="Google Shape;406;p57"/>
          <p:cNvSpPr txBox="1"/>
          <p:nvPr/>
        </p:nvSpPr>
        <p:spPr>
          <a:xfrm>
            <a:off x="6104965" y="34865"/>
            <a:ext cx="6082731"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Dark">
  <p:cSld name="Blank – Dark">
    <p:bg>
      <p:bgPr>
        <a:solidFill>
          <a:schemeClr val="lt1"/>
        </a:solidFill>
      </p:bgPr>
    </p:bg>
    <p:spTree>
      <p:nvGrpSpPr>
        <p:cNvPr id="407" name="Shape 407"/>
        <p:cNvGrpSpPr/>
        <p:nvPr/>
      </p:nvGrpSpPr>
      <p:grpSpPr>
        <a:xfrm>
          <a:off x="0" y="0"/>
          <a:ext cx="0" cy="0"/>
          <a:chOff x="0" y="0"/>
          <a:chExt cx="0" cy="0"/>
        </a:xfrm>
      </p:grpSpPr>
      <p:sp>
        <p:nvSpPr>
          <p:cNvPr id="408" name="Google Shape;408;p58"/>
          <p:cNvSpPr/>
          <p:nvPr/>
        </p:nvSpPr>
        <p:spPr>
          <a:xfrm>
            <a:off x="0" y="5822065"/>
            <a:ext cx="12192000" cy="104750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09" name="Google Shape;409;p58"/>
          <p:cNvPicPr preferRelativeResize="0"/>
          <p:nvPr/>
        </p:nvPicPr>
        <p:blipFill rotWithShape="1">
          <a:blip r:embed="rId2">
            <a:alphaModFix/>
          </a:blip>
          <a:srcRect b="0" l="0" r="0" t="0"/>
          <a:stretch/>
        </p:blipFill>
        <p:spPr>
          <a:xfrm>
            <a:off x="9746234" y="6365174"/>
            <a:ext cx="2139696" cy="30175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creenshot and Content - Dark" showMasterSp="0">
  <p:cSld name="Screenshot and Content - Dark">
    <p:bg>
      <p:bgPr>
        <a:solidFill>
          <a:schemeClr val="lt2"/>
        </a:solidFill>
      </p:bgPr>
    </p:bg>
    <p:spTree>
      <p:nvGrpSpPr>
        <p:cNvPr id="410" name="Shape 410"/>
        <p:cNvGrpSpPr/>
        <p:nvPr/>
      </p:nvGrpSpPr>
      <p:grpSpPr>
        <a:xfrm>
          <a:off x="0" y="0"/>
          <a:ext cx="0" cy="0"/>
          <a:chOff x="0" y="0"/>
          <a:chExt cx="0" cy="0"/>
        </a:xfrm>
      </p:grpSpPr>
      <p:sp>
        <p:nvSpPr>
          <p:cNvPr id="411" name="Google Shape;411;p59"/>
          <p:cNvSpPr/>
          <p:nvPr/>
        </p:nvSpPr>
        <p:spPr>
          <a:xfrm>
            <a:off x="685800" y="2307768"/>
            <a:ext cx="6985000" cy="470263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2" name="Google Shape;412;p59"/>
          <p:cNvSpPr txBox="1"/>
          <p:nvPr>
            <p:ph idx="1" type="body"/>
          </p:nvPr>
        </p:nvSpPr>
        <p:spPr>
          <a:xfrm>
            <a:off x="8473014" y="1872541"/>
            <a:ext cx="3262921" cy="4255543"/>
          </a:xfrm>
          <a:prstGeom prst="rect">
            <a:avLst/>
          </a:prstGeom>
          <a:noFill/>
          <a:ln>
            <a:noFill/>
          </a:ln>
        </p:spPr>
        <p:txBody>
          <a:bodyPr anchorCtr="0" anchor="t" bIns="45700" lIns="0" spcFirstLastPara="1" rIns="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413" name="Google Shape;413;p59"/>
          <p:cNvPicPr preferRelativeResize="0"/>
          <p:nvPr/>
        </p:nvPicPr>
        <p:blipFill rotWithShape="1">
          <a:blip r:embed="rId2">
            <a:alphaModFix/>
          </a:blip>
          <a:srcRect b="0" l="0" r="0" t="0"/>
          <a:stretch/>
        </p:blipFill>
        <p:spPr>
          <a:xfrm>
            <a:off x="279400" y="1939517"/>
            <a:ext cx="7813374" cy="5403279"/>
          </a:xfrm>
          <a:prstGeom prst="rect">
            <a:avLst/>
          </a:prstGeom>
          <a:noFill/>
          <a:ln>
            <a:noFill/>
          </a:ln>
          <a:effectLst>
            <a:outerShdw blurRad="279400" rotWithShape="0" algn="tl" dir="2700000" dist="228600">
              <a:srgbClr val="000000">
                <a:alpha val="16862"/>
              </a:srgbClr>
            </a:outerShdw>
          </a:effectLst>
        </p:spPr>
      </p:pic>
      <p:sp>
        <p:nvSpPr>
          <p:cNvPr id="414" name="Google Shape;414;p59"/>
          <p:cNvSpPr/>
          <p:nvPr>
            <p:ph idx="2" type="pic"/>
          </p:nvPr>
        </p:nvSpPr>
        <p:spPr>
          <a:xfrm>
            <a:off x="863600" y="2425700"/>
            <a:ext cx="6642100" cy="4432300"/>
          </a:xfrm>
          <a:prstGeom prst="rect">
            <a:avLst/>
          </a:prstGeom>
          <a:noFill/>
          <a:ln>
            <a:noFill/>
          </a:ln>
        </p:spPr>
        <p:txBody>
          <a:bodyPr anchorCtr="0" anchor="t" bIns="45700" lIns="0" spcFirstLastPara="1" rIns="0" wrap="square" tIns="182875">
            <a:noAutofit/>
          </a:bodyPr>
          <a:lstStyle>
            <a:lvl1pPr lvl="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lvl="1"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lvl="2"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lvl="3"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lvl="4"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lvl="5"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lvl="6"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lvl="7"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415" name="Google Shape;415;p59"/>
          <p:cNvPicPr preferRelativeResize="0"/>
          <p:nvPr/>
        </p:nvPicPr>
        <p:blipFill rotWithShape="1">
          <a:blip r:embed="rId3">
            <a:alphaModFix/>
          </a:blip>
          <a:srcRect b="0" l="0" r="0" t="0"/>
          <a:stretch/>
        </p:blipFill>
        <p:spPr>
          <a:xfrm>
            <a:off x="9746234" y="6365174"/>
            <a:ext cx="2139696" cy="301752"/>
          </a:xfrm>
          <a:prstGeom prst="rect">
            <a:avLst/>
          </a:prstGeom>
          <a:noFill/>
          <a:ln>
            <a:noFill/>
          </a:ln>
        </p:spPr>
      </p:pic>
      <p:sp>
        <p:nvSpPr>
          <p:cNvPr id="416" name="Google Shape;416;p59"/>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17" name="Google Shape;417;p59"/>
          <p:cNvSpPr txBox="1"/>
          <p:nvPr>
            <p:ph idx="3"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418" name="Google Shape;418;p59"/>
          <p:cNvSpPr txBox="1"/>
          <p:nvPr/>
        </p:nvSpPr>
        <p:spPr>
          <a:xfrm>
            <a:off x="6104965" y="34865"/>
            <a:ext cx="6082731"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creenshot and Title - Dark" showMasterSp="0">
  <p:cSld name="Screenshot and Title - Dark">
    <p:bg>
      <p:bgPr>
        <a:solidFill>
          <a:schemeClr val="lt2"/>
        </a:solidFill>
      </p:bgPr>
    </p:bg>
    <p:spTree>
      <p:nvGrpSpPr>
        <p:cNvPr id="419" name="Shape 419"/>
        <p:cNvGrpSpPr/>
        <p:nvPr/>
      </p:nvGrpSpPr>
      <p:grpSpPr>
        <a:xfrm>
          <a:off x="0" y="0"/>
          <a:ext cx="0" cy="0"/>
          <a:chOff x="0" y="0"/>
          <a:chExt cx="0" cy="0"/>
        </a:xfrm>
      </p:grpSpPr>
      <p:sp>
        <p:nvSpPr>
          <p:cNvPr id="420" name="Google Shape;420;p60"/>
          <p:cNvSpPr txBox="1"/>
          <p:nvPr>
            <p:ph idx="1" type="subTitle"/>
          </p:nvPr>
        </p:nvSpPr>
        <p:spPr>
          <a:xfrm>
            <a:off x="456515" y="3436796"/>
            <a:ext cx="3264586" cy="30206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421" name="Google Shape;421;p60"/>
          <p:cNvSpPr/>
          <p:nvPr/>
        </p:nvSpPr>
        <p:spPr>
          <a:xfrm>
            <a:off x="4088130" y="-4"/>
            <a:ext cx="8096250" cy="6858003"/>
          </a:xfrm>
          <a:prstGeom prst="rect">
            <a:avLst/>
          </a:prstGeom>
          <a:solidFill>
            <a:schemeClr val="dk1">
              <a:alpha val="1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22" name="Google Shape;422;p60"/>
          <p:cNvPicPr preferRelativeResize="0"/>
          <p:nvPr/>
        </p:nvPicPr>
        <p:blipFill rotWithShape="1">
          <a:blip r:embed="rId2">
            <a:alphaModFix/>
          </a:blip>
          <a:srcRect b="0" l="0" r="0" t="0"/>
          <a:stretch/>
        </p:blipFill>
        <p:spPr>
          <a:xfrm>
            <a:off x="9746234" y="6365174"/>
            <a:ext cx="2139696" cy="301752"/>
          </a:xfrm>
          <a:prstGeom prst="rect">
            <a:avLst/>
          </a:prstGeom>
          <a:noFill/>
          <a:ln>
            <a:noFill/>
          </a:ln>
        </p:spPr>
      </p:pic>
      <p:pic>
        <p:nvPicPr>
          <p:cNvPr id="423" name="Google Shape;423;p60"/>
          <p:cNvPicPr preferRelativeResize="0"/>
          <p:nvPr/>
        </p:nvPicPr>
        <p:blipFill rotWithShape="1">
          <a:blip r:embed="rId3">
            <a:alphaModFix/>
          </a:blip>
          <a:srcRect b="0" l="0" r="0" t="0"/>
          <a:stretch/>
        </p:blipFill>
        <p:spPr>
          <a:xfrm>
            <a:off x="0" y="5577946"/>
            <a:ext cx="4083982" cy="1280054"/>
          </a:xfrm>
          <a:prstGeom prst="rect">
            <a:avLst/>
          </a:prstGeom>
          <a:noFill/>
          <a:ln>
            <a:noFill/>
          </a:ln>
        </p:spPr>
      </p:pic>
      <p:sp>
        <p:nvSpPr>
          <p:cNvPr id="424" name="Google Shape;424;p60"/>
          <p:cNvSpPr/>
          <p:nvPr>
            <p:ph idx="2" type="pic"/>
          </p:nvPr>
        </p:nvSpPr>
        <p:spPr>
          <a:xfrm>
            <a:off x="4274417" y="304801"/>
            <a:ext cx="7917579" cy="5759115"/>
          </a:xfrm>
          <a:prstGeom prst="rect">
            <a:avLst/>
          </a:prstGeom>
          <a:noFill/>
          <a:ln>
            <a:noFill/>
          </a:ln>
        </p:spPr>
        <p:txBody>
          <a:bodyPr anchorCtr="0" anchor="t" bIns="45700" lIns="0" spcFirstLastPara="1" rIns="0" wrap="square" tIns="182875">
            <a:noAutofit/>
          </a:bodyPr>
          <a:lstStyle>
            <a:lvl1pPr lvl="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lvl="1"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lvl="2"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lvl="3"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lvl="4"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lvl="5"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lvl="6"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lvl="7"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425" name="Google Shape;425;p60"/>
          <p:cNvSpPr txBox="1"/>
          <p:nvPr>
            <p:ph type="title"/>
          </p:nvPr>
        </p:nvSpPr>
        <p:spPr>
          <a:xfrm>
            <a:off x="456515" y="694481"/>
            <a:ext cx="3264586" cy="2647249"/>
          </a:xfrm>
          <a:prstGeom prst="rect">
            <a:avLst/>
          </a:prstGeom>
          <a:noFill/>
          <a:ln>
            <a:noFill/>
          </a:ln>
        </p:spPr>
        <p:txBody>
          <a:bodyPr anchorCtr="0" anchor="b"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26" name="Google Shape;426;p60"/>
          <p:cNvSpPr txBox="1"/>
          <p:nvPr/>
        </p:nvSpPr>
        <p:spPr>
          <a:xfrm>
            <a:off x="6104965" y="34865"/>
            <a:ext cx="6082731"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s and Supporting Text - Dark">
  <p:cSld name="Stats and Supporting Text - Dark">
    <p:bg>
      <p:bgPr>
        <a:solidFill>
          <a:schemeClr val="lt2"/>
        </a:solidFill>
      </p:bgPr>
    </p:bg>
    <p:spTree>
      <p:nvGrpSpPr>
        <p:cNvPr id="427" name="Shape 427"/>
        <p:cNvGrpSpPr/>
        <p:nvPr/>
      </p:nvGrpSpPr>
      <p:grpSpPr>
        <a:xfrm>
          <a:off x="0" y="0"/>
          <a:ext cx="0" cy="0"/>
          <a:chOff x="0" y="0"/>
          <a:chExt cx="0" cy="0"/>
        </a:xfrm>
      </p:grpSpPr>
      <p:sp>
        <p:nvSpPr>
          <p:cNvPr id="428" name="Google Shape;428;p61"/>
          <p:cNvSpPr txBox="1"/>
          <p:nvPr>
            <p:ph idx="1" type="body"/>
          </p:nvPr>
        </p:nvSpPr>
        <p:spPr>
          <a:xfrm>
            <a:off x="455613" y="3913372"/>
            <a:ext cx="1909762" cy="1770580"/>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429" name="Google Shape;429;p61"/>
          <p:cNvSpPr txBox="1"/>
          <p:nvPr>
            <p:ph idx="2" type="body"/>
          </p:nvPr>
        </p:nvSpPr>
        <p:spPr>
          <a:xfrm>
            <a:off x="2798254" y="3913372"/>
            <a:ext cx="1909762" cy="1770580"/>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430" name="Google Shape;430;p61"/>
          <p:cNvSpPr txBox="1"/>
          <p:nvPr>
            <p:ph idx="3" type="body"/>
          </p:nvPr>
        </p:nvSpPr>
        <p:spPr>
          <a:xfrm>
            <a:off x="5140894" y="3913372"/>
            <a:ext cx="1909762" cy="1770580"/>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228600" lvl="2" marL="1371600" marR="0" rtl="0" algn="l">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431" name="Google Shape;431;p61"/>
          <p:cNvSpPr txBox="1"/>
          <p:nvPr>
            <p:ph idx="4" type="body"/>
          </p:nvPr>
        </p:nvSpPr>
        <p:spPr>
          <a:xfrm>
            <a:off x="7483535" y="3913372"/>
            <a:ext cx="1909762" cy="1770580"/>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432" name="Google Shape;432;p61"/>
          <p:cNvSpPr txBox="1"/>
          <p:nvPr>
            <p:ph idx="5" type="body"/>
          </p:nvPr>
        </p:nvSpPr>
        <p:spPr>
          <a:xfrm>
            <a:off x="9826175" y="3913372"/>
            <a:ext cx="1909762" cy="1770580"/>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433" name="Google Shape;433;p61"/>
          <p:cNvPicPr preferRelativeResize="0"/>
          <p:nvPr/>
        </p:nvPicPr>
        <p:blipFill rotWithShape="1">
          <a:blip r:embed="rId2">
            <a:alphaModFix/>
          </a:blip>
          <a:srcRect b="0" l="0" r="0" t="0"/>
          <a:stretch/>
        </p:blipFill>
        <p:spPr>
          <a:xfrm>
            <a:off x="9746234" y="6365174"/>
            <a:ext cx="2139696" cy="301752"/>
          </a:xfrm>
          <a:prstGeom prst="rect">
            <a:avLst/>
          </a:prstGeom>
          <a:noFill/>
          <a:ln>
            <a:noFill/>
          </a:ln>
        </p:spPr>
      </p:pic>
      <p:sp>
        <p:nvSpPr>
          <p:cNvPr id="434" name="Google Shape;434;p61"/>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5" name="Google Shape;435;p61"/>
          <p:cNvSpPr txBox="1"/>
          <p:nvPr>
            <p:ph idx="6"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436" name="Google Shape;436;p61"/>
          <p:cNvSpPr/>
          <p:nvPr>
            <p:ph idx="7" type="body"/>
          </p:nvPr>
        </p:nvSpPr>
        <p:spPr>
          <a:xfrm>
            <a:off x="456063" y="1874679"/>
            <a:ext cx="1909762" cy="1906739"/>
          </a:xfrm>
          <a:prstGeom prst="ellipse">
            <a:avLst/>
          </a:prstGeom>
          <a:solidFill>
            <a:schemeClr val="accent1"/>
          </a:solidFill>
          <a:ln>
            <a:noFill/>
          </a:ln>
        </p:spPr>
        <p:txBody>
          <a:bodyPr anchorCtr="0" anchor="ctr" bIns="0" lIns="0" spcFirstLastPara="1" rIns="0" wrap="square" tIns="0">
            <a:noAutofit/>
          </a:bodyPr>
          <a:lstStyle>
            <a:lvl1pPr indent="-424180" lvl="0" marL="457200" marR="0" rtl="0" algn="ctr">
              <a:lnSpc>
                <a:spcPct val="92000"/>
              </a:lnSpc>
              <a:spcBef>
                <a:spcPts val="600"/>
              </a:spcBef>
              <a:spcAft>
                <a:spcPts val="0"/>
              </a:spcAft>
              <a:buClr>
                <a:schemeClr val="accent1"/>
              </a:buClr>
              <a:buSzPts val="3080"/>
              <a:buFont typeface="Arial"/>
              <a:buChar char="​"/>
              <a:defRPr b="1" i="0" sz="4400" u="none" cap="none" strike="noStrike">
                <a:solidFill>
                  <a:srgbClr val="FFFFFF"/>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1"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1"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437" name="Google Shape;437;p61"/>
          <p:cNvSpPr/>
          <p:nvPr>
            <p:ph idx="8" type="body"/>
          </p:nvPr>
        </p:nvSpPr>
        <p:spPr>
          <a:xfrm>
            <a:off x="2798591" y="1874679"/>
            <a:ext cx="1909762" cy="1906739"/>
          </a:xfrm>
          <a:prstGeom prst="ellipse">
            <a:avLst/>
          </a:prstGeom>
          <a:solidFill>
            <a:schemeClr val="accent1"/>
          </a:solidFill>
          <a:ln>
            <a:noFill/>
          </a:ln>
        </p:spPr>
        <p:txBody>
          <a:bodyPr anchorCtr="0" anchor="ctr" bIns="0" lIns="0" spcFirstLastPara="1" rIns="0" wrap="square" tIns="0">
            <a:noAutofit/>
          </a:bodyPr>
          <a:lstStyle>
            <a:lvl1pPr indent="-424180" lvl="0" marL="457200" marR="0" rtl="0" algn="ctr">
              <a:lnSpc>
                <a:spcPct val="92000"/>
              </a:lnSpc>
              <a:spcBef>
                <a:spcPts val="600"/>
              </a:spcBef>
              <a:spcAft>
                <a:spcPts val="0"/>
              </a:spcAft>
              <a:buClr>
                <a:schemeClr val="accent1"/>
              </a:buClr>
              <a:buSzPts val="3080"/>
              <a:buFont typeface="Arial"/>
              <a:buChar char="​"/>
              <a:defRPr b="1" i="0" sz="4400" u="none" cap="none" strike="noStrike">
                <a:solidFill>
                  <a:srgbClr val="FFFFFF"/>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1"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1"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438" name="Google Shape;438;p61"/>
          <p:cNvSpPr/>
          <p:nvPr>
            <p:ph idx="9" type="body"/>
          </p:nvPr>
        </p:nvSpPr>
        <p:spPr>
          <a:xfrm>
            <a:off x="5141119" y="1874679"/>
            <a:ext cx="1909762" cy="1906739"/>
          </a:xfrm>
          <a:prstGeom prst="ellipse">
            <a:avLst/>
          </a:prstGeom>
          <a:solidFill>
            <a:schemeClr val="accent1"/>
          </a:solidFill>
          <a:ln>
            <a:noFill/>
          </a:ln>
        </p:spPr>
        <p:txBody>
          <a:bodyPr anchorCtr="0" anchor="ctr" bIns="0" lIns="0" spcFirstLastPara="1" rIns="0" wrap="square" tIns="0">
            <a:noAutofit/>
          </a:bodyPr>
          <a:lstStyle>
            <a:lvl1pPr indent="-424180" lvl="0" marL="457200" marR="0" rtl="0" algn="ctr">
              <a:lnSpc>
                <a:spcPct val="92000"/>
              </a:lnSpc>
              <a:spcBef>
                <a:spcPts val="600"/>
              </a:spcBef>
              <a:spcAft>
                <a:spcPts val="0"/>
              </a:spcAft>
              <a:buClr>
                <a:schemeClr val="accent1"/>
              </a:buClr>
              <a:buSzPts val="3080"/>
              <a:buFont typeface="Arial"/>
              <a:buChar char="​"/>
              <a:defRPr b="1" i="0" sz="4400" u="none" cap="none" strike="noStrike">
                <a:solidFill>
                  <a:srgbClr val="FFFFFF"/>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1"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1"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439" name="Google Shape;439;p61"/>
          <p:cNvSpPr/>
          <p:nvPr>
            <p:ph idx="13" type="body"/>
          </p:nvPr>
        </p:nvSpPr>
        <p:spPr>
          <a:xfrm>
            <a:off x="7483647" y="1874679"/>
            <a:ext cx="1909762" cy="1906739"/>
          </a:xfrm>
          <a:prstGeom prst="ellipse">
            <a:avLst/>
          </a:prstGeom>
          <a:solidFill>
            <a:schemeClr val="accent1"/>
          </a:solidFill>
          <a:ln>
            <a:noFill/>
          </a:ln>
        </p:spPr>
        <p:txBody>
          <a:bodyPr anchorCtr="0" anchor="ctr" bIns="0" lIns="0" spcFirstLastPara="1" rIns="0" wrap="square" tIns="0">
            <a:noAutofit/>
          </a:bodyPr>
          <a:lstStyle>
            <a:lvl1pPr indent="-424180" lvl="0" marL="457200" marR="0" rtl="0" algn="ctr">
              <a:lnSpc>
                <a:spcPct val="92000"/>
              </a:lnSpc>
              <a:spcBef>
                <a:spcPts val="600"/>
              </a:spcBef>
              <a:spcAft>
                <a:spcPts val="0"/>
              </a:spcAft>
              <a:buClr>
                <a:schemeClr val="accent1"/>
              </a:buClr>
              <a:buSzPts val="3080"/>
              <a:buFont typeface="Arial"/>
              <a:buChar char="​"/>
              <a:defRPr b="1" i="0" sz="4400" u="none" cap="none" strike="noStrike">
                <a:solidFill>
                  <a:srgbClr val="FFFFFF"/>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1"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1"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440" name="Google Shape;440;p61"/>
          <p:cNvSpPr/>
          <p:nvPr>
            <p:ph idx="14" type="body"/>
          </p:nvPr>
        </p:nvSpPr>
        <p:spPr>
          <a:xfrm>
            <a:off x="9826175" y="1874679"/>
            <a:ext cx="1909762" cy="1906739"/>
          </a:xfrm>
          <a:prstGeom prst="ellipse">
            <a:avLst/>
          </a:prstGeom>
          <a:solidFill>
            <a:schemeClr val="accent1"/>
          </a:solidFill>
          <a:ln>
            <a:noFill/>
          </a:ln>
        </p:spPr>
        <p:txBody>
          <a:bodyPr anchorCtr="0" anchor="ctr" bIns="0" lIns="0" spcFirstLastPara="1" rIns="0" wrap="square" tIns="0">
            <a:noAutofit/>
          </a:bodyPr>
          <a:lstStyle>
            <a:lvl1pPr indent="-424180" lvl="0" marL="457200" marR="0" rtl="0" algn="ctr">
              <a:lnSpc>
                <a:spcPct val="92000"/>
              </a:lnSpc>
              <a:spcBef>
                <a:spcPts val="600"/>
              </a:spcBef>
              <a:spcAft>
                <a:spcPts val="0"/>
              </a:spcAft>
              <a:buClr>
                <a:schemeClr val="accent1"/>
              </a:buClr>
              <a:buSzPts val="3080"/>
              <a:buFont typeface="Arial"/>
              <a:buChar char="​"/>
              <a:defRPr b="1" i="0" sz="4400" u="none" cap="none" strike="noStrike">
                <a:solidFill>
                  <a:srgbClr val="FFFFFF"/>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1"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1"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 Dark">
  <p:cSld name="Three Content - Dark">
    <p:bg>
      <p:bgPr>
        <a:solidFill>
          <a:schemeClr val="lt2"/>
        </a:solidFill>
      </p:bgPr>
    </p:bg>
    <p:spTree>
      <p:nvGrpSpPr>
        <p:cNvPr id="51" name="Shape 51"/>
        <p:cNvGrpSpPr/>
        <p:nvPr/>
      </p:nvGrpSpPr>
      <p:grpSpPr>
        <a:xfrm>
          <a:off x="0" y="0"/>
          <a:ext cx="0" cy="0"/>
          <a:chOff x="0" y="0"/>
          <a:chExt cx="0" cy="0"/>
        </a:xfrm>
      </p:grpSpPr>
      <p:pic>
        <p:nvPicPr>
          <p:cNvPr id="52" name="Google Shape;52;p7"/>
          <p:cNvPicPr preferRelativeResize="0"/>
          <p:nvPr/>
        </p:nvPicPr>
        <p:blipFill rotWithShape="1">
          <a:blip r:embed="rId2">
            <a:alphaModFix/>
          </a:blip>
          <a:srcRect b="0" l="0" r="0" t="0"/>
          <a:stretch/>
        </p:blipFill>
        <p:spPr>
          <a:xfrm>
            <a:off x="9746234" y="6365174"/>
            <a:ext cx="2139696" cy="301752"/>
          </a:xfrm>
          <a:prstGeom prst="rect">
            <a:avLst/>
          </a:prstGeom>
          <a:noFill/>
          <a:ln>
            <a:noFill/>
          </a:ln>
        </p:spPr>
      </p:pic>
      <p:sp>
        <p:nvSpPr>
          <p:cNvPr id="53" name="Google Shape;53;p7"/>
          <p:cNvSpPr txBox="1"/>
          <p:nvPr>
            <p:ph idx="1" type="body"/>
          </p:nvPr>
        </p:nvSpPr>
        <p:spPr>
          <a:xfrm>
            <a:off x="456062" y="1377387"/>
            <a:ext cx="3641007" cy="4526489"/>
          </a:xfrm>
          <a:prstGeom prst="rect">
            <a:avLst/>
          </a:prstGeom>
          <a:noFill/>
          <a:ln>
            <a:noFill/>
          </a:ln>
        </p:spPr>
        <p:txBody>
          <a:bodyPr anchorCtr="0" anchor="t" bIns="45700" lIns="365750" spcFirstLastPara="1" rIns="36575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54" name="Google Shape;54;p7"/>
          <p:cNvSpPr txBox="1"/>
          <p:nvPr>
            <p:ph idx="2" type="body"/>
          </p:nvPr>
        </p:nvSpPr>
        <p:spPr>
          <a:xfrm>
            <a:off x="4274418" y="1377387"/>
            <a:ext cx="3641006" cy="4526489"/>
          </a:xfrm>
          <a:prstGeom prst="rect">
            <a:avLst/>
          </a:prstGeom>
          <a:noFill/>
          <a:ln>
            <a:noFill/>
          </a:ln>
        </p:spPr>
        <p:txBody>
          <a:bodyPr anchorCtr="0" anchor="t" bIns="45700" lIns="365750" spcFirstLastPara="1" rIns="36575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55" name="Google Shape;55;p7"/>
          <p:cNvSpPr txBox="1"/>
          <p:nvPr>
            <p:ph idx="3" type="body"/>
          </p:nvPr>
        </p:nvSpPr>
        <p:spPr>
          <a:xfrm>
            <a:off x="8093075" y="1377386"/>
            <a:ext cx="3642862" cy="4526492"/>
          </a:xfrm>
          <a:prstGeom prst="rect">
            <a:avLst/>
          </a:prstGeom>
          <a:noFill/>
          <a:ln>
            <a:noFill/>
          </a:ln>
        </p:spPr>
        <p:txBody>
          <a:bodyPr anchorCtr="0" anchor="t" bIns="45700" lIns="365750" spcFirstLastPara="1" rIns="36575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56" name="Google Shape;56;p7"/>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7" name="Google Shape;57;p7"/>
          <p:cNvSpPr txBox="1"/>
          <p:nvPr>
            <p:ph idx="4"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Icons and Supporting Text - Dark">
  <p:cSld name="3 Icons and Supporting Text - Dark">
    <p:bg>
      <p:bgPr>
        <a:solidFill>
          <a:schemeClr val="lt2"/>
        </a:solidFill>
      </p:bgPr>
    </p:bg>
    <p:spTree>
      <p:nvGrpSpPr>
        <p:cNvPr id="441" name="Shape 441"/>
        <p:cNvGrpSpPr/>
        <p:nvPr/>
      </p:nvGrpSpPr>
      <p:grpSpPr>
        <a:xfrm>
          <a:off x="0" y="0"/>
          <a:ext cx="0" cy="0"/>
          <a:chOff x="0" y="0"/>
          <a:chExt cx="0" cy="0"/>
        </a:xfrm>
      </p:grpSpPr>
      <p:sp>
        <p:nvSpPr>
          <p:cNvPr id="442" name="Google Shape;442;p62"/>
          <p:cNvSpPr txBox="1"/>
          <p:nvPr>
            <p:ph idx="1" type="body"/>
          </p:nvPr>
        </p:nvSpPr>
        <p:spPr>
          <a:xfrm>
            <a:off x="452243" y="4104635"/>
            <a:ext cx="3644826" cy="1567742"/>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443" name="Google Shape;443;p62"/>
          <p:cNvSpPr txBox="1"/>
          <p:nvPr>
            <p:ph idx="2" type="body"/>
          </p:nvPr>
        </p:nvSpPr>
        <p:spPr>
          <a:xfrm>
            <a:off x="4274418" y="4104635"/>
            <a:ext cx="3641005" cy="1567742"/>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444" name="Google Shape;444;p62"/>
          <p:cNvSpPr txBox="1"/>
          <p:nvPr>
            <p:ph idx="3" type="body"/>
          </p:nvPr>
        </p:nvSpPr>
        <p:spPr>
          <a:xfrm>
            <a:off x="8092773" y="4104635"/>
            <a:ext cx="3637189" cy="1567742"/>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445" name="Google Shape;445;p62"/>
          <p:cNvSpPr/>
          <p:nvPr/>
        </p:nvSpPr>
        <p:spPr>
          <a:xfrm>
            <a:off x="1261968" y="1858238"/>
            <a:ext cx="2029195" cy="2029195"/>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446" name="Google Shape;446;p62"/>
          <p:cNvSpPr/>
          <p:nvPr/>
        </p:nvSpPr>
        <p:spPr>
          <a:xfrm>
            <a:off x="5051658" y="1858238"/>
            <a:ext cx="2029195" cy="2029195"/>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447" name="Google Shape;447;p62"/>
          <p:cNvSpPr/>
          <p:nvPr/>
        </p:nvSpPr>
        <p:spPr>
          <a:xfrm>
            <a:off x="8899268" y="1858238"/>
            <a:ext cx="2029195" cy="2029195"/>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448" name="Google Shape;448;p62"/>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9" name="Google Shape;449;p62"/>
          <p:cNvSpPr txBox="1"/>
          <p:nvPr>
            <p:ph idx="4"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450" name="Google Shape;450;p62"/>
          <p:cNvPicPr preferRelativeResize="0"/>
          <p:nvPr/>
        </p:nvPicPr>
        <p:blipFill rotWithShape="1">
          <a:blip r:embed="rId2">
            <a:alphaModFix/>
          </a:blip>
          <a:srcRect b="0" l="0" r="0" t="0"/>
          <a:stretch/>
        </p:blipFill>
        <p:spPr>
          <a:xfrm>
            <a:off x="9746234" y="6365174"/>
            <a:ext cx="2139696" cy="30175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Icons and Supporting Text - Dark">
  <p:cSld name="4 Icons and Supporting Text - Dark">
    <p:bg>
      <p:bgPr>
        <a:solidFill>
          <a:schemeClr val="lt2"/>
        </a:solidFill>
      </p:bgPr>
    </p:bg>
    <p:spTree>
      <p:nvGrpSpPr>
        <p:cNvPr id="451" name="Shape 451"/>
        <p:cNvGrpSpPr/>
        <p:nvPr/>
      </p:nvGrpSpPr>
      <p:grpSpPr>
        <a:xfrm>
          <a:off x="0" y="0"/>
          <a:ext cx="0" cy="0"/>
          <a:chOff x="0" y="0"/>
          <a:chExt cx="0" cy="0"/>
        </a:xfrm>
      </p:grpSpPr>
      <p:sp>
        <p:nvSpPr>
          <p:cNvPr id="452" name="Google Shape;452;p63"/>
          <p:cNvSpPr txBox="1"/>
          <p:nvPr>
            <p:ph idx="1" type="body"/>
          </p:nvPr>
        </p:nvSpPr>
        <p:spPr>
          <a:xfrm>
            <a:off x="452243" y="4104633"/>
            <a:ext cx="2686416" cy="1567744"/>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453" name="Google Shape;453;p63"/>
          <p:cNvSpPr txBox="1"/>
          <p:nvPr>
            <p:ph idx="2" type="body"/>
          </p:nvPr>
        </p:nvSpPr>
        <p:spPr>
          <a:xfrm>
            <a:off x="3316009" y="4104633"/>
            <a:ext cx="2690237" cy="1567744"/>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228600" lvl="1" marL="914400" marR="0" rtl="0" algn="l">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454" name="Google Shape;454;p63"/>
          <p:cNvSpPr txBox="1"/>
          <p:nvPr>
            <p:ph idx="3" type="body"/>
          </p:nvPr>
        </p:nvSpPr>
        <p:spPr>
          <a:xfrm>
            <a:off x="6187414" y="4104633"/>
            <a:ext cx="2682599" cy="1567744"/>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455" name="Google Shape;455;p63"/>
          <p:cNvSpPr/>
          <p:nvPr/>
        </p:nvSpPr>
        <p:spPr>
          <a:xfrm>
            <a:off x="780854" y="1870107"/>
            <a:ext cx="2029195" cy="2029195"/>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456" name="Google Shape;456;p63"/>
          <p:cNvSpPr/>
          <p:nvPr/>
        </p:nvSpPr>
        <p:spPr>
          <a:xfrm>
            <a:off x="3646530" y="1870107"/>
            <a:ext cx="2029195" cy="2029195"/>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457" name="Google Shape;457;p63"/>
          <p:cNvSpPr txBox="1"/>
          <p:nvPr>
            <p:ph idx="4" type="body"/>
          </p:nvPr>
        </p:nvSpPr>
        <p:spPr>
          <a:xfrm>
            <a:off x="9047362" y="4104633"/>
            <a:ext cx="2682599" cy="1567744"/>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228600" lvl="1" marL="914400" marR="0" rtl="0" algn="l">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458" name="Google Shape;458;p63"/>
          <p:cNvSpPr/>
          <p:nvPr/>
        </p:nvSpPr>
        <p:spPr>
          <a:xfrm>
            <a:off x="6514116" y="1870107"/>
            <a:ext cx="2029195" cy="2029195"/>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459" name="Google Shape;459;p63"/>
          <p:cNvSpPr/>
          <p:nvPr/>
        </p:nvSpPr>
        <p:spPr>
          <a:xfrm>
            <a:off x="9374064" y="1870107"/>
            <a:ext cx="2029195" cy="2029195"/>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pic>
        <p:nvPicPr>
          <p:cNvPr id="460" name="Google Shape;460;p63"/>
          <p:cNvPicPr preferRelativeResize="0"/>
          <p:nvPr/>
        </p:nvPicPr>
        <p:blipFill rotWithShape="1">
          <a:blip r:embed="rId2">
            <a:alphaModFix/>
          </a:blip>
          <a:srcRect b="0" l="0" r="0" t="0"/>
          <a:stretch/>
        </p:blipFill>
        <p:spPr>
          <a:xfrm>
            <a:off x="9746234" y="6365174"/>
            <a:ext cx="2139696" cy="301752"/>
          </a:xfrm>
          <a:prstGeom prst="rect">
            <a:avLst/>
          </a:prstGeom>
          <a:noFill/>
          <a:ln>
            <a:noFill/>
          </a:ln>
        </p:spPr>
      </p:pic>
      <p:sp>
        <p:nvSpPr>
          <p:cNvPr id="461" name="Google Shape;461;p63"/>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62" name="Google Shape;462;p63"/>
          <p:cNvSpPr txBox="1"/>
          <p:nvPr>
            <p:ph idx="5" type="subTitle"/>
          </p:nvPr>
        </p:nvSpPr>
        <p:spPr>
          <a:xfrm>
            <a:off x="456063" y="880004"/>
            <a:ext cx="11279873" cy="274600"/>
          </a:xfrm>
          <a:prstGeom prst="rect">
            <a:avLst/>
          </a:prstGeom>
          <a:solidFill>
            <a:schemeClr val="lt1"/>
          </a:solid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Icons and Supporting Text - Dark">
  <p:cSld name="5 Icons and Supporting Text - Dark">
    <p:bg>
      <p:bgPr>
        <a:solidFill>
          <a:schemeClr val="lt2"/>
        </a:solidFill>
      </p:bgPr>
    </p:bg>
    <p:spTree>
      <p:nvGrpSpPr>
        <p:cNvPr id="463" name="Shape 463"/>
        <p:cNvGrpSpPr/>
        <p:nvPr/>
      </p:nvGrpSpPr>
      <p:grpSpPr>
        <a:xfrm>
          <a:off x="0" y="0"/>
          <a:ext cx="0" cy="0"/>
          <a:chOff x="0" y="0"/>
          <a:chExt cx="0" cy="0"/>
        </a:xfrm>
      </p:grpSpPr>
      <p:sp>
        <p:nvSpPr>
          <p:cNvPr id="464" name="Google Shape;464;p64"/>
          <p:cNvSpPr txBox="1"/>
          <p:nvPr>
            <p:ph idx="1" type="body"/>
          </p:nvPr>
        </p:nvSpPr>
        <p:spPr>
          <a:xfrm>
            <a:off x="459965" y="3886273"/>
            <a:ext cx="1909762" cy="1786104"/>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465" name="Google Shape;465;p64"/>
          <p:cNvSpPr txBox="1"/>
          <p:nvPr>
            <p:ph idx="2" type="body"/>
          </p:nvPr>
        </p:nvSpPr>
        <p:spPr>
          <a:xfrm>
            <a:off x="2798254" y="3886273"/>
            <a:ext cx="1909762" cy="1786104"/>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228600" lvl="1" marL="914400" marR="0" rtl="0" algn="l">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466" name="Google Shape;466;p64"/>
          <p:cNvSpPr txBox="1"/>
          <p:nvPr>
            <p:ph idx="3" type="body"/>
          </p:nvPr>
        </p:nvSpPr>
        <p:spPr>
          <a:xfrm>
            <a:off x="5141118" y="3886273"/>
            <a:ext cx="1909762" cy="1786104"/>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467" name="Google Shape;467;p64"/>
          <p:cNvSpPr txBox="1"/>
          <p:nvPr>
            <p:ph idx="4" type="body"/>
          </p:nvPr>
        </p:nvSpPr>
        <p:spPr>
          <a:xfrm>
            <a:off x="7483535" y="3886273"/>
            <a:ext cx="1909762" cy="1786104"/>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468" name="Google Shape;468;p64"/>
          <p:cNvSpPr txBox="1"/>
          <p:nvPr>
            <p:ph idx="5" type="body"/>
          </p:nvPr>
        </p:nvSpPr>
        <p:spPr>
          <a:xfrm>
            <a:off x="9834747" y="3886273"/>
            <a:ext cx="1909762" cy="1786104"/>
          </a:xfrm>
          <a:prstGeom prst="rect">
            <a:avLst/>
          </a:prstGeom>
          <a:noFill/>
          <a:ln>
            <a:noFill/>
          </a:ln>
        </p:spPr>
        <p:txBody>
          <a:bodyPr anchorCtr="0" anchor="t" bIns="45700" lIns="0" spcFirstLastPara="1" rIns="0" wrap="square" tIns="182875">
            <a:noAutofit/>
          </a:bodyPr>
          <a:lstStyle>
            <a:lvl1pPr indent="-335280" lvl="0" marL="457200" marR="0" rtl="0" algn="ctr">
              <a:lnSpc>
                <a:spcPct val="92000"/>
              </a:lnSpc>
              <a:spcBef>
                <a:spcPts val="600"/>
              </a:spcBef>
              <a:spcAft>
                <a:spcPts val="0"/>
              </a:spcAft>
              <a:buClr>
                <a:schemeClr val="accent1"/>
              </a:buClr>
              <a:buSzPts val="168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469" name="Google Shape;469;p64"/>
          <p:cNvPicPr preferRelativeResize="0"/>
          <p:nvPr/>
        </p:nvPicPr>
        <p:blipFill rotWithShape="1">
          <a:blip r:embed="rId2">
            <a:alphaModFix/>
          </a:blip>
          <a:srcRect b="0" l="0" r="0" t="0"/>
          <a:stretch/>
        </p:blipFill>
        <p:spPr>
          <a:xfrm>
            <a:off x="9746234" y="6365174"/>
            <a:ext cx="2139696" cy="301752"/>
          </a:xfrm>
          <a:prstGeom prst="rect">
            <a:avLst/>
          </a:prstGeom>
          <a:noFill/>
          <a:ln>
            <a:noFill/>
          </a:ln>
        </p:spPr>
      </p:pic>
      <p:sp>
        <p:nvSpPr>
          <p:cNvPr id="470" name="Google Shape;470;p64"/>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71" name="Google Shape;471;p64"/>
          <p:cNvSpPr txBox="1"/>
          <p:nvPr>
            <p:ph idx="6"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472" name="Google Shape;472;p64"/>
          <p:cNvSpPr/>
          <p:nvPr/>
        </p:nvSpPr>
        <p:spPr>
          <a:xfrm>
            <a:off x="459966" y="1871645"/>
            <a:ext cx="1909762" cy="1909773"/>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473" name="Google Shape;473;p64"/>
          <p:cNvSpPr/>
          <p:nvPr/>
        </p:nvSpPr>
        <p:spPr>
          <a:xfrm>
            <a:off x="2791668" y="1871645"/>
            <a:ext cx="1909762" cy="1909773"/>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474" name="Google Shape;474;p64"/>
          <p:cNvSpPr/>
          <p:nvPr/>
        </p:nvSpPr>
        <p:spPr>
          <a:xfrm>
            <a:off x="5141119" y="1871645"/>
            <a:ext cx="1909762" cy="1909773"/>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475" name="Google Shape;475;p64"/>
          <p:cNvSpPr/>
          <p:nvPr/>
        </p:nvSpPr>
        <p:spPr>
          <a:xfrm>
            <a:off x="7490569" y="1871645"/>
            <a:ext cx="1909762" cy="1909773"/>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
        <p:nvSpPr>
          <p:cNvPr id="476" name="Google Shape;476;p64"/>
          <p:cNvSpPr/>
          <p:nvPr/>
        </p:nvSpPr>
        <p:spPr>
          <a:xfrm>
            <a:off x="9834748" y="1871645"/>
            <a:ext cx="1909762" cy="1909773"/>
          </a:xfrm>
          <a:prstGeom prst="ellipse">
            <a:avLst/>
          </a:prstGeom>
          <a:solidFill>
            <a:schemeClr val="accent1"/>
          </a:solidFill>
          <a:ln>
            <a:noFill/>
          </a:ln>
        </p:spPr>
        <p:txBody>
          <a:bodyPr anchorCtr="0" anchor="ctr" bIns="0" lIns="0" spcFirstLastPara="1" rIns="0" wrap="square" tIns="0">
            <a:noAutofit/>
          </a:bodyPr>
          <a:lstStyle/>
          <a:p>
            <a:pPr indent="193992" lvl="0" marL="1588" marR="0" rtl="0" algn="ctr">
              <a:lnSpc>
                <a:spcPct val="92000"/>
              </a:lnSpc>
              <a:spcBef>
                <a:spcPts val="0"/>
              </a:spcBef>
              <a:spcAft>
                <a:spcPts val="0"/>
              </a:spcAft>
              <a:buClr>
                <a:srgbClr val="63A70A"/>
              </a:buClr>
              <a:buSzPts val="3080"/>
              <a:buFont typeface="Arial"/>
              <a:buNone/>
            </a:pPr>
            <a:r>
              <a:t/>
            </a:r>
            <a:endParaRPr b="1" sz="4400">
              <a:solidFill>
                <a:schemeClr val="accen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showMasterSp="0">
  <p:cSld name="Quote">
    <p:bg>
      <p:bgPr>
        <a:blipFill>
          <a:blip r:embed="rId2">
            <a:alphaModFix/>
          </a:blip>
          <a:stretch>
            <a:fillRect/>
          </a:stretch>
        </a:blipFill>
      </p:bgPr>
    </p:bg>
    <p:spTree>
      <p:nvGrpSpPr>
        <p:cNvPr id="477" name="Shape 477"/>
        <p:cNvGrpSpPr/>
        <p:nvPr/>
      </p:nvGrpSpPr>
      <p:grpSpPr>
        <a:xfrm>
          <a:off x="0" y="0"/>
          <a:ext cx="0" cy="0"/>
          <a:chOff x="0" y="0"/>
          <a:chExt cx="0" cy="0"/>
        </a:xfrm>
      </p:grpSpPr>
      <p:sp>
        <p:nvSpPr>
          <p:cNvPr id="478" name="Google Shape;478;p65"/>
          <p:cNvSpPr txBox="1"/>
          <p:nvPr>
            <p:ph idx="1" type="subTitle"/>
          </p:nvPr>
        </p:nvSpPr>
        <p:spPr>
          <a:xfrm>
            <a:off x="1434895" y="4429937"/>
            <a:ext cx="9322209" cy="479814"/>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400"/>
              <a:buFont typeface="Merriweather Sans"/>
              <a:buNone/>
              <a:defRPr b="0" i="0" sz="20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479" name="Google Shape;479;p65"/>
          <p:cNvSpPr txBox="1"/>
          <p:nvPr>
            <p:ph type="title"/>
          </p:nvPr>
        </p:nvSpPr>
        <p:spPr>
          <a:xfrm>
            <a:off x="1434895" y="299207"/>
            <a:ext cx="9322210" cy="3368067"/>
          </a:xfrm>
          <a:prstGeom prst="rect">
            <a:avLst/>
          </a:prstGeom>
          <a:noFill/>
          <a:ln>
            <a:noFill/>
          </a:ln>
        </p:spPr>
        <p:txBody>
          <a:bodyPr anchorCtr="0" anchor="b" bIns="91425" lIns="0" spcFirstLastPara="1" rIns="0" wrap="square" tIns="82275">
            <a:noAutofit/>
          </a:bodyPr>
          <a:lstStyle>
            <a:lvl1pPr lvl="0" marR="0" rtl="0" algn="ctr">
              <a:lnSpc>
                <a:spcPct val="86000"/>
              </a:lnSpc>
              <a:spcBef>
                <a:spcPts val="0"/>
              </a:spcBef>
              <a:spcAft>
                <a:spcPts val="0"/>
              </a:spcAft>
              <a:buClr>
                <a:schemeClr val="dk1"/>
              </a:buClr>
              <a:buSzPts val="5760"/>
              <a:buFont typeface="Arial"/>
              <a:buChar char="“"/>
              <a:defRPr b="1" i="0" sz="4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480" name="Google Shape;480;p65"/>
          <p:cNvCxnSpPr/>
          <p:nvPr/>
        </p:nvCxnSpPr>
        <p:spPr>
          <a:xfrm>
            <a:off x="3893222" y="4068865"/>
            <a:ext cx="4376840" cy="0"/>
          </a:xfrm>
          <a:prstGeom prst="straightConnector1">
            <a:avLst/>
          </a:prstGeom>
          <a:noFill/>
          <a:ln cap="rnd" cmpd="sng" w="38100">
            <a:solidFill>
              <a:schemeClr val="accent1"/>
            </a:solidFill>
            <a:prstDash val="solid"/>
            <a:miter lim="800000"/>
            <a:headEnd len="sm" w="sm" type="none"/>
            <a:tailEnd len="sm" w="sm" type="none"/>
          </a:ln>
        </p:spPr>
      </p:cxnSp>
      <p:pic>
        <p:nvPicPr>
          <p:cNvPr id="481" name="Google Shape;481;p65"/>
          <p:cNvPicPr preferRelativeResize="0"/>
          <p:nvPr/>
        </p:nvPicPr>
        <p:blipFill rotWithShape="1">
          <a:blip r:embed="rId3">
            <a:alphaModFix/>
          </a:blip>
          <a:srcRect b="0" l="0" r="0" t="0"/>
          <a:stretch/>
        </p:blipFill>
        <p:spPr>
          <a:xfrm>
            <a:off x="9746234" y="6365174"/>
            <a:ext cx="2139696" cy="301752"/>
          </a:xfrm>
          <a:prstGeom prst="rect">
            <a:avLst/>
          </a:prstGeom>
          <a:noFill/>
          <a:ln>
            <a:noFill/>
          </a:ln>
        </p:spPr>
      </p:pic>
      <p:sp>
        <p:nvSpPr>
          <p:cNvPr id="482" name="Google Shape;482;p65"/>
          <p:cNvSpPr txBox="1"/>
          <p:nvPr/>
        </p:nvSpPr>
        <p:spPr>
          <a:xfrm>
            <a:off x="6104965" y="34865"/>
            <a:ext cx="6082731"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ta Background" showMasterSp="0">
  <p:cSld name="Data Background">
    <p:bg>
      <p:bgPr>
        <a:blipFill>
          <a:blip r:embed="rId2">
            <a:alphaModFix/>
          </a:blip>
          <a:stretch>
            <a:fillRect/>
          </a:stretch>
        </a:blipFill>
      </p:bgPr>
    </p:bg>
    <p:spTree>
      <p:nvGrpSpPr>
        <p:cNvPr id="483" name="Shape 483"/>
        <p:cNvGrpSpPr/>
        <p:nvPr/>
      </p:nvGrpSpPr>
      <p:grpSpPr>
        <a:xfrm>
          <a:off x="0" y="0"/>
          <a:ext cx="0" cy="0"/>
          <a:chOff x="0" y="0"/>
          <a:chExt cx="0" cy="0"/>
        </a:xfrm>
      </p:grpSpPr>
      <p:pic>
        <p:nvPicPr>
          <p:cNvPr id="484" name="Google Shape;484;p66"/>
          <p:cNvPicPr preferRelativeResize="0"/>
          <p:nvPr/>
        </p:nvPicPr>
        <p:blipFill rotWithShape="1">
          <a:blip r:embed="rId3">
            <a:alphaModFix/>
          </a:blip>
          <a:srcRect b="0" l="0" r="0" t="0"/>
          <a:stretch/>
        </p:blipFill>
        <p:spPr>
          <a:xfrm>
            <a:off x="9746234" y="6365174"/>
            <a:ext cx="2139696" cy="301752"/>
          </a:xfrm>
          <a:prstGeom prst="rect">
            <a:avLst/>
          </a:prstGeom>
          <a:noFill/>
          <a:ln>
            <a:noFill/>
          </a:ln>
        </p:spPr>
      </p:pic>
      <p:sp>
        <p:nvSpPr>
          <p:cNvPr id="485" name="Google Shape;485;p66"/>
          <p:cNvSpPr txBox="1"/>
          <p:nvPr/>
        </p:nvSpPr>
        <p:spPr>
          <a:xfrm>
            <a:off x="6104965" y="34865"/>
            <a:ext cx="6082731"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ata Background" showMasterSp="0">
  <p:cSld name="1_Data Background">
    <p:bg>
      <p:bgPr>
        <a:blipFill>
          <a:blip r:embed="rId2">
            <a:alphaModFix/>
          </a:blip>
          <a:stretch>
            <a:fillRect/>
          </a:stretch>
        </a:blipFill>
      </p:bgPr>
    </p:bg>
    <p:spTree>
      <p:nvGrpSpPr>
        <p:cNvPr id="486" name="Shape 486"/>
        <p:cNvGrpSpPr/>
        <p:nvPr/>
      </p:nvGrpSpPr>
      <p:grpSpPr>
        <a:xfrm>
          <a:off x="0" y="0"/>
          <a:ext cx="0" cy="0"/>
          <a:chOff x="0" y="0"/>
          <a:chExt cx="0" cy="0"/>
        </a:xfrm>
      </p:grpSpPr>
      <p:pic>
        <p:nvPicPr>
          <p:cNvPr id="487" name="Google Shape;487;p67"/>
          <p:cNvPicPr preferRelativeResize="0"/>
          <p:nvPr/>
        </p:nvPicPr>
        <p:blipFill rotWithShape="1">
          <a:blip r:embed="rId3">
            <a:alphaModFix/>
          </a:blip>
          <a:srcRect b="0" l="0" r="0" t="0"/>
          <a:stretch/>
        </p:blipFill>
        <p:spPr>
          <a:xfrm>
            <a:off x="9746234" y="6365174"/>
            <a:ext cx="2139696" cy="301752"/>
          </a:xfrm>
          <a:prstGeom prst="rect">
            <a:avLst/>
          </a:prstGeom>
          <a:noFill/>
          <a:ln>
            <a:noFill/>
          </a:ln>
        </p:spPr>
      </p:pic>
      <p:sp>
        <p:nvSpPr>
          <p:cNvPr id="488" name="Google Shape;488;p67"/>
          <p:cNvSpPr txBox="1"/>
          <p:nvPr/>
        </p:nvSpPr>
        <p:spPr>
          <a:xfrm>
            <a:off x="6104965" y="34865"/>
            <a:ext cx="6082731"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
        <p:nvSpPr>
          <p:cNvPr id="489" name="Google Shape;489;p67"/>
          <p:cNvSpPr/>
          <p:nvPr/>
        </p:nvSpPr>
        <p:spPr>
          <a:xfrm>
            <a:off x="6307661" y="1050232"/>
            <a:ext cx="4253610" cy="425361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0" name="Google Shape;490;p67"/>
          <p:cNvSpPr/>
          <p:nvPr>
            <p:ph idx="2" type="pic"/>
          </p:nvPr>
        </p:nvSpPr>
        <p:spPr>
          <a:xfrm>
            <a:off x="6307661" y="1050232"/>
            <a:ext cx="4253610" cy="4253608"/>
          </a:xfrm>
          <a:prstGeom prst="ellipse">
            <a:avLst/>
          </a:prstGeom>
          <a:noFill/>
          <a:ln>
            <a:noFill/>
          </a:ln>
        </p:spPr>
        <p:txBody>
          <a:bodyPr anchorCtr="0" anchor="t" bIns="45700" lIns="0" spcFirstLastPara="1" rIns="0" wrap="square" tIns="182875">
            <a:noAutofit/>
          </a:bodyPr>
          <a:lstStyle>
            <a:lvl1pPr lvl="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accent1"/>
                </a:solidFill>
                <a:latin typeface="Arial"/>
                <a:ea typeface="Arial"/>
                <a:cs typeface="Arial"/>
                <a:sym typeface="Arial"/>
              </a:defRPr>
            </a:lvl1pPr>
            <a:lvl2pPr lvl="1"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lvl="2"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lvl="3"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lvl="4"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lvl="5"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lvl="6"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lvl="7"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cxnSp>
        <p:nvCxnSpPr>
          <p:cNvPr id="491" name="Google Shape;491;p67"/>
          <p:cNvCxnSpPr/>
          <p:nvPr/>
        </p:nvCxnSpPr>
        <p:spPr>
          <a:xfrm>
            <a:off x="954896" y="3377041"/>
            <a:ext cx="4334256" cy="0"/>
          </a:xfrm>
          <a:prstGeom prst="straightConnector1">
            <a:avLst/>
          </a:prstGeom>
          <a:noFill/>
          <a:ln cap="rnd" cmpd="sng" w="38100">
            <a:solidFill>
              <a:schemeClr val="accent1"/>
            </a:solidFill>
            <a:prstDash val="solid"/>
            <a:miter lim="800000"/>
            <a:headEnd len="sm" w="sm" type="none"/>
            <a:tailEnd len="sm" w="sm" type="none"/>
          </a:ln>
        </p:spPr>
      </p:cxnSp>
      <p:sp>
        <p:nvSpPr>
          <p:cNvPr id="492" name="Google Shape;492;p67"/>
          <p:cNvSpPr txBox="1"/>
          <p:nvPr>
            <p:ph idx="1" type="body"/>
          </p:nvPr>
        </p:nvSpPr>
        <p:spPr>
          <a:xfrm>
            <a:off x="1" y="2487062"/>
            <a:ext cx="6244046" cy="717550"/>
          </a:xfrm>
          <a:prstGeom prst="rect">
            <a:avLst/>
          </a:prstGeom>
          <a:noFill/>
          <a:ln>
            <a:noFill/>
          </a:ln>
        </p:spPr>
        <p:txBody>
          <a:bodyPr anchorCtr="0" anchor="t" bIns="45700" lIns="0" spcFirstLastPara="1" rIns="0" wrap="square" tIns="182875">
            <a:noAutofit/>
          </a:bodyPr>
          <a:lstStyle>
            <a:lvl1pPr indent="-228600" lvl="0" marL="457200" marR="0" rtl="0" algn="ctr">
              <a:lnSpc>
                <a:spcPct val="92000"/>
              </a:lnSpc>
              <a:spcBef>
                <a:spcPts val="600"/>
              </a:spcBef>
              <a:spcAft>
                <a:spcPts val="0"/>
              </a:spcAft>
              <a:buClr>
                <a:schemeClr val="accent1"/>
              </a:buClr>
              <a:buSzPts val="2240"/>
              <a:buFont typeface="Merriweather Sans"/>
              <a:buNone/>
              <a:defRPr b="1" i="0" sz="32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493" name="Google Shape;493;p67"/>
          <p:cNvSpPr txBox="1"/>
          <p:nvPr>
            <p:ph idx="3" type="body"/>
          </p:nvPr>
        </p:nvSpPr>
        <p:spPr>
          <a:xfrm>
            <a:off x="613774" y="3518281"/>
            <a:ext cx="5016500" cy="692150"/>
          </a:xfrm>
          <a:prstGeom prst="rect">
            <a:avLst/>
          </a:prstGeom>
          <a:noFill/>
          <a:ln>
            <a:noFill/>
          </a:ln>
        </p:spPr>
        <p:txBody>
          <a:bodyPr anchorCtr="0" anchor="t" bIns="45700" lIns="0" spcFirstLastPara="1" rIns="0" wrap="square" tIns="182875">
            <a:noAutofit/>
          </a:bodyPr>
          <a:lstStyle>
            <a:lvl1pPr indent="-228600" lvl="0" marL="457200" marR="0" rtl="0" algn="ctr">
              <a:lnSpc>
                <a:spcPct val="92000"/>
              </a:lnSpc>
              <a:spcBef>
                <a:spcPts val="600"/>
              </a:spcBef>
              <a:spcAft>
                <a:spcPts val="0"/>
              </a:spcAft>
              <a:buClr>
                <a:schemeClr val="accent1"/>
              </a:buClr>
              <a:buSzPts val="1400"/>
              <a:buFont typeface="Merriweather Sans"/>
              <a:buNone/>
              <a:defRPr b="1" i="0" sz="2000" u="none" cap="none" strike="noStrike">
                <a:solidFill>
                  <a:schemeClr val="accent2"/>
                </a:solidFill>
                <a:latin typeface="Arial"/>
                <a:ea typeface="Arial"/>
                <a:cs typeface="Arial"/>
                <a:sym typeface="Arial"/>
              </a:defRPr>
            </a:lvl1pPr>
            <a:lvl2pPr indent="-228600" lvl="1" marL="914400" marR="0" rtl="0" algn="l">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228600" lvl="2" marL="1371600" marR="0" rtl="0" algn="l">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3pPr>
            <a:lvl4pPr indent="-228600" lvl="3" marL="1828800" marR="0" rtl="0" algn="l">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indent="-228600" lvl="4" marL="2286000" marR="0" rtl="0" algn="l">
              <a:lnSpc>
                <a:spcPct val="95000"/>
              </a:lnSpc>
              <a:spcBef>
                <a:spcPts val="6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Data Background" showMasterSp="0">
  <p:cSld name="2_Data Background">
    <p:bg>
      <p:bgPr>
        <a:blipFill>
          <a:blip r:embed="rId2">
            <a:alphaModFix/>
          </a:blip>
          <a:stretch>
            <a:fillRect/>
          </a:stretch>
        </a:blipFill>
      </p:bgPr>
    </p:bg>
    <p:spTree>
      <p:nvGrpSpPr>
        <p:cNvPr id="494" name="Shape 494"/>
        <p:cNvGrpSpPr/>
        <p:nvPr/>
      </p:nvGrpSpPr>
      <p:grpSpPr>
        <a:xfrm>
          <a:off x="0" y="0"/>
          <a:ext cx="0" cy="0"/>
          <a:chOff x="0" y="0"/>
          <a:chExt cx="0" cy="0"/>
        </a:xfrm>
      </p:grpSpPr>
      <p:pic>
        <p:nvPicPr>
          <p:cNvPr id="495" name="Google Shape;495;p68"/>
          <p:cNvPicPr preferRelativeResize="0"/>
          <p:nvPr/>
        </p:nvPicPr>
        <p:blipFill rotWithShape="1">
          <a:blip r:embed="rId3">
            <a:alphaModFix/>
          </a:blip>
          <a:srcRect b="0" l="0" r="0" t="0"/>
          <a:stretch/>
        </p:blipFill>
        <p:spPr>
          <a:xfrm>
            <a:off x="9746234" y="6365174"/>
            <a:ext cx="2139696" cy="301752"/>
          </a:xfrm>
          <a:prstGeom prst="rect">
            <a:avLst/>
          </a:prstGeom>
          <a:noFill/>
          <a:ln>
            <a:noFill/>
          </a:ln>
        </p:spPr>
      </p:pic>
      <p:sp>
        <p:nvSpPr>
          <p:cNvPr id="496" name="Google Shape;496;p68"/>
          <p:cNvSpPr txBox="1"/>
          <p:nvPr/>
        </p:nvSpPr>
        <p:spPr>
          <a:xfrm>
            <a:off x="6104965" y="34865"/>
            <a:ext cx="6082731"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
        <p:nvSpPr>
          <p:cNvPr id="497" name="Google Shape;497;p68"/>
          <p:cNvSpPr/>
          <p:nvPr/>
        </p:nvSpPr>
        <p:spPr>
          <a:xfrm>
            <a:off x="1778617" y="1254032"/>
            <a:ext cx="3200400" cy="32004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498" name="Google Shape;498;p68"/>
          <p:cNvSpPr/>
          <p:nvPr/>
        </p:nvSpPr>
        <p:spPr>
          <a:xfrm>
            <a:off x="7232932" y="1254032"/>
            <a:ext cx="3200400" cy="32004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499" name="Google Shape;499;p68"/>
          <p:cNvSpPr/>
          <p:nvPr>
            <p:ph idx="2" type="pic"/>
          </p:nvPr>
        </p:nvSpPr>
        <p:spPr>
          <a:xfrm>
            <a:off x="1778617" y="1254032"/>
            <a:ext cx="3200400" cy="3200400"/>
          </a:xfrm>
          <a:prstGeom prst="ellipse">
            <a:avLst/>
          </a:prstGeom>
          <a:noFill/>
          <a:ln>
            <a:noFill/>
          </a:ln>
        </p:spPr>
        <p:txBody>
          <a:bodyPr anchorCtr="0" anchor="t" bIns="45700" lIns="0" spcFirstLastPara="1" rIns="0" wrap="square" tIns="182875">
            <a:noAutofit/>
          </a:bodyPr>
          <a:lstStyle>
            <a:lvl1pPr lvl="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accent1"/>
                </a:solidFill>
                <a:latin typeface="Arial"/>
                <a:ea typeface="Arial"/>
                <a:cs typeface="Arial"/>
                <a:sym typeface="Arial"/>
              </a:defRPr>
            </a:lvl1pPr>
            <a:lvl2pPr lvl="1"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lvl="2"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lvl="3"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lvl="4"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lvl="5"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lvl="6"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lvl="7"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500" name="Google Shape;500;p68"/>
          <p:cNvSpPr/>
          <p:nvPr>
            <p:ph idx="3" type="pic"/>
          </p:nvPr>
        </p:nvSpPr>
        <p:spPr>
          <a:xfrm>
            <a:off x="7232932" y="1254032"/>
            <a:ext cx="3200400" cy="3200400"/>
          </a:xfrm>
          <a:prstGeom prst="ellipse">
            <a:avLst/>
          </a:prstGeom>
          <a:noFill/>
          <a:ln>
            <a:noFill/>
          </a:ln>
        </p:spPr>
        <p:txBody>
          <a:bodyPr anchorCtr="0" anchor="t" bIns="45700" lIns="0" spcFirstLastPara="1" rIns="0" wrap="square" tIns="182875">
            <a:noAutofit/>
          </a:bodyPr>
          <a:lstStyle>
            <a:lvl1pPr lvl="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accent1"/>
                </a:solidFill>
                <a:latin typeface="Arial"/>
                <a:ea typeface="Arial"/>
                <a:cs typeface="Arial"/>
                <a:sym typeface="Arial"/>
              </a:defRPr>
            </a:lvl1pPr>
            <a:lvl2pPr lvl="1"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lvl="2"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lvl="3"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lvl="4"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lvl="5"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lvl="6"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lvl="7"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501" name="Google Shape;501;p68"/>
          <p:cNvSpPr txBox="1"/>
          <p:nvPr>
            <p:ph idx="1" type="body"/>
          </p:nvPr>
        </p:nvSpPr>
        <p:spPr>
          <a:xfrm>
            <a:off x="814034" y="4730453"/>
            <a:ext cx="5129566" cy="327896"/>
          </a:xfrm>
          <a:prstGeom prst="rect">
            <a:avLst/>
          </a:prstGeom>
          <a:noFill/>
          <a:ln>
            <a:noFill/>
          </a:ln>
        </p:spPr>
        <p:txBody>
          <a:bodyPr anchorCtr="0" anchor="t" bIns="45700" lIns="0" spcFirstLastPara="1" rIns="0" wrap="square" tIns="0">
            <a:noAutofit/>
          </a:bodyPr>
          <a:lstStyle>
            <a:lvl1pPr indent="-228600" lvl="0" marL="457200" marR="0" rtl="0" algn="ctr">
              <a:lnSpc>
                <a:spcPct val="92000"/>
              </a:lnSpc>
              <a:spcBef>
                <a:spcPts val="600"/>
              </a:spcBef>
              <a:spcAft>
                <a:spcPts val="0"/>
              </a:spcAft>
              <a:buClr>
                <a:schemeClr val="accent1"/>
              </a:buClr>
              <a:buSzPts val="1400"/>
              <a:buFont typeface="Merriweather Sans"/>
              <a:buNone/>
              <a:defRPr b="1" i="0" sz="2000" u="none" cap="none" strike="noStrike">
                <a:solidFill>
                  <a:schemeClr val="dk2"/>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502" name="Google Shape;502;p68"/>
          <p:cNvSpPr txBox="1"/>
          <p:nvPr>
            <p:ph idx="4" type="body"/>
          </p:nvPr>
        </p:nvSpPr>
        <p:spPr>
          <a:xfrm>
            <a:off x="1550017" y="5323030"/>
            <a:ext cx="3657600" cy="272296"/>
          </a:xfrm>
          <a:prstGeom prst="rect">
            <a:avLst/>
          </a:prstGeom>
          <a:noFill/>
          <a:ln>
            <a:noFill/>
          </a:ln>
        </p:spPr>
        <p:txBody>
          <a:bodyPr anchorCtr="0" anchor="t" bIns="45700" lIns="0" spcFirstLastPara="1" rIns="0" wrap="square" tIns="0">
            <a:noAutofit/>
          </a:bodyPr>
          <a:lstStyle>
            <a:lvl1pPr indent="-228600" lvl="0" marL="457200" marR="0" rtl="0" algn="ctr">
              <a:lnSpc>
                <a:spcPct val="92000"/>
              </a:lnSpc>
              <a:spcBef>
                <a:spcPts val="600"/>
              </a:spcBef>
              <a:spcAft>
                <a:spcPts val="0"/>
              </a:spcAft>
              <a:buClr>
                <a:schemeClr val="accent1"/>
              </a:buClr>
              <a:buSzPts val="1260"/>
              <a:buFont typeface="Merriweather Sans"/>
              <a:buNone/>
              <a:defRPr b="1" i="0" sz="1800" u="none" cap="none" strike="noStrike">
                <a:solidFill>
                  <a:schemeClr val="accent2"/>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503" name="Google Shape;503;p68"/>
          <p:cNvSpPr txBox="1"/>
          <p:nvPr>
            <p:ph idx="5" type="body"/>
          </p:nvPr>
        </p:nvSpPr>
        <p:spPr>
          <a:xfrm>
            <a:off x="6270171" y="4730453"/>
            <a:ext cx="5125922" cy="327896"/>
          </a:xfrm>
          <a:prstGeom prst="rect">
            <a:avLst/>
          </a:prstGeom>
          <a:noFill/>
          <a:ln>
            <a:noFill/>
          </a:ln>
        </p:spPr>
        <p:txBody>
          <a:bodyPr anchorCtr="0" anchor="t" bIns="45700" lIns="0" spcFirstLastPara="1" rIns="0" wrap="square" tIns="0">
            <a:noAutofit/>
          </a:bodyPr>
          <a:lstStyle>
            <a:lvl1pPr indent="-228600" lvl="0" marL="457200" marR="0" rtl="0" algn="ctr">
              <a:lnSpc>
                <a:spcPct val="92000"/>
              </a:lnSpc>
              <a:spcBef>
                <a:spcPts val="600"/>
              </a:spcBef>
              <a:spcAft>
                <a:spcPts val="0"/>
              </a:spcAft>
              <a:buClr>
                <a:schemeClr val="accent1"/>
              </a:buClr>
              <a:buSzPts val="1400"/>
              <a:buFont typeface="Merriweather Sans"/>
              <a:buNone/>
              <a:defRPr b="1" i="0" sz="2000" u="none" cap="none" strike="noStrike">
                <a:solidFill>
                  <a:schemeClr val="dk2"/>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504" name="Google Shape;504;p68"/>
          <p:cNvSpPr txBox="1"/>
          <p:nvPr>
            <p:ph idx="6" type="body"/>
          </p:nvPr>
        </p:nvSpPr>
        <p:spPr>
          <a:xfrm>
            <a:off x="7004332" y="5323030"/>
            <a:ext cx="3657600" cy="272296"/>
          </a:xfrm>
          <a:prstGeom prst="rect">
            <a:avLst/>
          </a:prstGeom>
          <a:noFill/>
          <a:ln>
            <a:noFill/>
          </a:ln>
        </p:spPr>
        <p:txBody>
          <a:bodyPr anchorCtr="0" anchor="t" bIns="45700" lIns="0" spcFirstLastPara="1" rIns="0" wrap="square" tIns="0">
            <a:noAutofit/>
          </a:bodyPr>
          <a:lstStyle>
            <a:lvl1pPr indent="-228600" lvl="0" marL="457200" marR="0" rtl="0" algn="ctr">
              <a:lnSpc>
                <a:spcPct val="92000"/>
              </a:lnSpc>
              <a:spcBef>
                <a:spcPts val="600"/>
              </a:spcBef>
              <a:spcAft>
                <a:spcPts val="0"/>
              </a:spcAft>
              <a:buClr>
                <a:schemeClr val="accent1"/>
              </a:buClr>
              <a:buSzPts val="1260"/>
              <a:buFont typeface="Merriweather Sans"/>
              <a:buNone/>
              <a:defRPr b="1" i="0" sz="1800" u="none" cap="none" strike="noStrike">
                <a:solidFill>
                  <a:schemeClr val="accent2"/>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cxnSp>
        <p:nvCxnSpPr>
          <p:cNvPr id="505" name="Google Shape;505;p68"/>
          <p:cNvCxnSpPr/>
          <p:nvPr/>
        </p:nvCxnSpPr>
        <p:spPr>
          <a:xfrm>
            <a:off x="6836244" y="5182478"/>
            <a:ext cx="3993776" cy="0"/>
          </a:xfrm>
          <a:prstGeom prst="straightConnector1">
            <a:avLst/>
          </a:prstGeom>
          <a:noFill/>
          <a:ln cap="rnd" cmpd="sng" w="38100">
            <a:solidFill>
              <a:schemeClr val="accent1"/>
            </a:solidFill>
            <a:prstDash val="solid"/>
            <a:miter lim="800000"/>
            <a:headEnd len="sm" w="sm" type="none"/>
            <a:tailEnd len="sm" w="sm" type="none"/>
          </a:ln>
        </p:spPr>
      </p:cxnSp>
      <p:cxnSp>
        <p:nvCxnSpPr>
          <p:cNvPr id="506" name="Google Shape;506;p68"/>
          <p:cNvCxnSpPr/>
          <p:nvPr/>
        </p:nvCxnSpPr>
        <p:spPr>
          <a:xfrm>
            <a:off x="1381929" y="5182478"/>
            <a:ext cx="3993776" cy="0"/>
          </a:xfrm>
          <a:prstGeom prst="straightConnector1">
            <a:avLst/>
          </a:prstGeom>
          <a:noFill/>
          <a:ln cap="rnd" cmpd="sng" w="38100">
            <a:solidFill>
              <a:schemeClr val="accent1"/>
            </a:solidFill>
            <a:prstDash val="solid"/>
            <a:miter lim="800000"/>
            <a:headEnd len="sm" w="sm" type="none"/>
            <a:tailEnd len="sm" w="sm" type="none"/>
          </a:ln>
        </p:spPr>
      </p:cxnSp>
      <p:sp>
        <p:nvSpPr>
          <p:cNvPr id="507" name="Google Shape;507;p68"/>
          <p:cNvSpPr txBox="1"/>
          <p:nvPr>
            <p:ph idx="7" type="body"/>
          </p:nvPr>
        </p:nvSpPr>
        <p:spPr>
          <a:xfrm>
            <a:off x="2277291" y="6074476"/>
            <a:ext cx="7637418" cy="290698"/>
          </a:xfrm>
          <a:prstGeom prst="rect">
            <a:avLst/>
          </a:prstGeom>
          <a:noFill/>
          <a:ln>
            <a:noFill/>
          </a:ln>
        </p:spPr>
        <p:txBody>
          <a:bodyPr anchorCtr="0" anchor="t" bIns="0" lIns="0" spcFirstLastPara="1" rIns="0" wrap="square" tIns="0">
            <a:noAutofit/>
          </a:bodyPr>
          <a:lstStyle>
            <a:lvl1pPr indent="-228600" lvl="0" marL="457200" marR="0" rtl="0" algn="ctr">
              <a:lnSpc>
                <a:spcPct val="92000"/>
              </a:lnSpc>
              <a:spcBef>
                <a:spcPts val="600"/>
              </a:spcBef>
              <a:spcAft>
                <a:spcPts val="0"/>
              </a:spcAft>
              <a:buClr>
                <a:schemeClr val="accent1"/>
              </a:buClr>
              <a:buSzPts val="1120"/>
              <a:buFont typeface="Merriweather Sans"/>
              <a:buNone/>
              <a:defRPr b="0" i="0" sz="1600" u="none" cap="none" strike="noStrike">
                <a:solidFill>
                  <a:schemeClr val="dk2"/>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508" name="Google Shape;508;p68"/>
          <p:cNvSpPr txBox="1"/>
          <p:nvPr>
            <p:ph type="title"/>
          </p:nvPr>
        </p:nvSpPr>
        <p:spPr>
          <a:xfrm>
            <a:off x="456063" y="310393"/>
            <a:ext cx="11279874" cy="899929"/>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and Title" showMasterSp="0">
  <p:cSld name="Photo and Title">
    <p:bg>
      <p:bgPr>
        <a:blipFill>
          <a:blip r:embed="rId2">
            <a:alphaModFix/>
          </a:blip>
          <a:stretch>
            <a:fillRect/>
          </a:stretch>
        </a:blipFill>
      </p:bgPr>
    </p:bg>
    <p:spTree>
      <p:nvGrpSpPr>
        <p:cNvPr id="509" name="Shape 509"/>
        <p:cNvGrpSpPr/>
        <p:nvPr/>
      </p:nvGrpSpPr>
      <p:grpSpPr>
        <a:xfrm>
          <a:off x="0" y="0"/>
          <a:ext cx="0" cy="0"/>
          <a:chOff x="0" y="0"/>
          <a:chExt cx="0" cy="0"/>
        </a:xfrm>
      </p:grpSpPr>
      <p:sp>
        <p:nvSpPr>
          <p:cNvPr id="510" name="Google Shape;510;p69"/>
          <p:cNvSpPr/>
          <p:nvPr/>
        </p:nvSpPr>
        <p:spPr>
          <a:xfrm>
            <a:off x="0" y="0"/>
            <a:ext cx="12192000" cy="1872537"/>
          </a:xfrm>
          <a:prstGeom prst="rect">
            <a:avLst/>
          </a:prstGeom>
          <a:solidFill>
            <a:schemeClr val="lt1">
              <a:alpha val="7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1" name="Google Shape;511;p69"/>
          <p:cNvSpPr txBox="1"/>
          <p:nvPr>
            <p:ph type="title"/>
          </p:nvPr>
        </p:nvSpPr>
        <p:spPr>
          <a:xfrm>
            <a:off x="456063" y="310393"/>
            <a:ext cx="11279874" cy="899929"/>
          </a:xfrm>
          <a:prstGeom prst="rect">
            <a:avLst/>
          </a:prstGeom>
          <a:noFill/>
          <a:ln>
            <a:noFill/>
          </a:ln>
        </p:spPr>
        <p:txBody>
          <a:bodyPr anchorCtr="0" anchor="b"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2" name="Google Shape;512;p69"/>
          <p:cNvSpPr txBox="1"/>
          <p:nvPr>
            <p:ph idx="1" type="subTitle"/>
          </p:nvPr>
        </p:nvSpPr>
        <p:spPr>
          <a:xfrm>
            <a:off x="456063" y="1305388"/>
            <a:ext cx="11279873" cy="30206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513" name="Google Shape;513;p69"/>
          <p:cNvPicPr preferRelativeResize="0"/>
          <p:nvPr/>
        </p:nvPicPr>
        <p:blipFill rotWithShape="1">
          <a:blip r:embed="rId3">
            <a:alphaModFix/>
          </a:blip>
          <a:srcRect b="0" l="0" r="0" t="0"/>
          <a:stretch/>
        </p:blipFill>
        <p:spPr>
          <a:xfrm>
            <a:off x="9746234" y="6365174"/>
            <a:ext cx="2139696" cy="301752"/>
          </a:xfrm>
          <a:prstGeom prst="rect">
            <a:avLst/>
          </a:prstGeom>
          <a:noFill/>
          <a:ln>
            <a:noFill/>
          </a:ln>
        </p:spPr>
      </p:pic>
      <p:sp>
        <p:nvSpPr>
          <p:cNvPr id="514" name="Google Shape;514;p69"/>
          <p:cNvSpPr txBox="1"/>
          <p:nvPr/>
        </p:nvSpPr>
        <p:spPr>
          <a:xfrm>
            <a:off x="6104965" y="34865"/>
            <a:ext cx="6082731"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and Title in Circle" showMasterSp="0">
  <p:cSld name="Photo and Title in Circle">
    <p:bg>
      <p:bgPr>
        <a:blipFill>
          <a:blip r:embed="rId2">
            <a:alphaModFix/>
          </a:blip>
          <a:stretch>
            <a:fillRect/>
          </a:stretch>
        </a:blipFill>
      </p:bgPr>
    </p:bg>
    <p:spTree>
      <p:nvGrpSpPr>
        <p:cNvPr id="515" name="Shape 515"/>
        <p:cNvGrpSpPr/>
        <p:nvPr/>
      </p:nvGrpSpPr>
      <p:grpSpPr>
        <a:xfrm>
          <a:off x="0" y="0"/>
          <a:ext cx="0" cy="0"/>
          <a:chOff x="0" y="0"/>
          <a:chExt cx="0" cy="0"/>
        </a:xfrm>
      </p:grpSpPr>
      <p:sp>
        <p:nvSpPr>
          <p:cNvPr id="516" name="Google Shape;516;p70"/>
          <p:cNvSpPr/>
          <p:nvPr/>
        </p:nvSpPr>
        <p:spPr>
          <a:xfrm>
            <a:off x="6418815" y="787227"/>
            <a:ext cx="5063925" cy="5063925"/>
          </a:xfrm>
          <a:prstGeom prst="ellipse">
            <a:avLst/>
          </a:prstGeom>
          <a:solidFill>
            <a:schemeClr val="lt1">
              <a:alpha val="7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7" name="Google Shape;517;p70"/>
          <p:cNvSpPr txBox="1"/>
          <p:nvPr>
            <p:ph type="title"/>
          </p:nvPr>
        </p:nvSpPr>
        <p:spPr>
          <a:xfrm>
            <a:off x="6798377" y="2672904"/>
            <a:ext cx="4304801" cy="899929"/>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8" name="Google Shape;518;p70"/>
          <p:cNvSpPr txBox="1"/>
          <p:nvPr>
            <p:ph idx="1" type="subTitle"/>
          </p:nvPr>
        </p:nvSpPr>
        <p:spPr>
          <a:xfrm>
            <a:off x="6798377" y="3667899"/>
            <a:ext cx="4304800" cy="30206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519" name="Google Shape;519;p70"/>
          <p:cNvPicPr preferRelativeResize="0"/>
          <p:nvPr/>
        </p:nvPicPr>
        <p:blipFill rotWithShape="1">
          <a:blip r:embed="rId3">
            <a:alphaModFix/>
          </a:blip>
          <a:srcRect b="0" l="0" r="0" t="0"/>
          <a:stretch/>
        </p:blipFill>
        <p:spPr>
          <a:xfrm>
            <a:off x="9746234" y="6365174"/>
            <a:ext cx="2139696" cy="301752"/>
          </a:xfrm>
          <a:prstGeom prst="rect">
            <a:avLst/>
          </a:prstGeom>
          <a:noFill/>
          <a:ln>
            <a:noFill/>
          </a:ln>
        </p:spPr>
      </p:pic>
      <p:sp>
        <p:nvSpPr>
          <p:cNvPr id="520" name="Google Shape;520;p70"/>
          <p:cNvSpPr txBox="1"/>
          <p:nvPr/>
        </p:nvSpPr>
        <p:spPr>
          <a:xfrm>
            <a:off x="6104965" y="34865"/>
            <a:ext cx="6082731"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and Content" showMasterSp="0">
  <p:cSld name="Photo and Content">
    <p:bg>
      <p:bgPr>
        <a:blipFill>
          <a:blip r:embed="rId2">
            <a:alphaModFix/>
          </a:blip>
          <a:stretch>
            <a:fillRect/>
          </a:stretch>
        </a:blipFill>
      </p:bgPr>
    </p:bg>
    <p:spTree>
      <p:nvGrpSpPr>
        <p:cNvPr id="521" name="Shape 521"/>
        <p:cNvGrpSpPr/>
        <p:nvPr/>
      </p:nvGrpSpPr>
      <p:grpSpPr>
        <a:xfrm>
          <a:off x="0" y="0"/>
          <a:ext cx="0" cy="0"/>
          <a:chOff x="0" y="0"/>
          <a:chExt cx="0" cy="0"/>
        </a:xfrm>
      </p:grpSpPr>
      <p:sp>
        <p:nvSpPr>
          <p:cNvPr id="522" name="Google Shape;522;p71"/>
          <p:cNvSpPr/>
          <p:nvPr/>
        </p:nvSpPr>
        <p:spPr>
          <a:xfrm>
            <a:off x="6553200" y="0"/>
            <a:ext cx="5638800" cy="6858000"/>
          </a:xfrm>
          <a:prstGeom prst="rect">
            <a:avLst/>
          </a:prstGeom>
          <a:solidFill>
            <a:schemeClr val="lt1">
              <a:alpha val="7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3" name="Google Shape;523;p71"/>
          <p:cNvSpPr txBox="1"/>
          <p:nvPr>
            <p:ph type="title"/>
          </p:nvPr>
        </p:nvSpPr>
        <p:spPr>
          <a:xfrm>
            <a:off x="6960837" y="444863"/>
            <a:ext cx="4775100" cy="899929"/>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4" name="Google Shape;524;p71"/>
          <p:cNvSpPr txBox="1"/>
          <p:nvPr>
            <p:ph idx="1" type="subTitle"/>
          </p:nvPr>
        </p:nvSpPr>
        <p:spPr>
          <a:xfrm>
            <a:off x="6960837" y="1439858"/>
            <a:ext cx="4775099" cy="30206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525" name="Google Shape;525;p71"/>
          <p:cNvSpPr txBox="1"/>
          <p:nvPr>
            <p:ph idx="2" type="body"/>
          </p:nvPr>
        </p:nvSpPr>
        <p:spPr>
          <a:xfrm>
            <a:off x="6961188" y="2320925"/>
            <a:ext cx="4774749" cy="3816588"/>
          </a:xfrm>
          <a:prstGeom prst="rect">
            <a:avLst/>
          </a:prstGeom>
          <a:noFill/>
          <a:ln>
            <a:noFill/>
          </a:ln>
        </p:spPr>
        <p:txBody>
          <a:bodyPr anchorCtr="0" anchor="t" bIns="45700" lIns="0" spcFirstLastPara="1" rIns="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526" name="Google Shape;526;p71"/>
          <p:cNvPicPr preferRelativeResize="0"/>
          <p:nvPr/>
        </p:nvPicPr>
        <p:blipFill rotWithShape="1">
          <a:blip r:embed="rId3">
            <a:alphaModFix/>
          </a:blip>
          <a:srcRect b="0" l="0" r="0" t="0"/>
          <a:stretch/>
        </p:blipFill>
        <p:spPr>
          <a:xfrm>
            <a:off x="9746234" y="6365174"/>
            <a:ext cx="2139696" cy="301752"/>
          </a:xfrm>
          <a:prstGeom prst="rect">
            <a:avLst/>
          </a:prstGeom>
          <a:noFill/>
          <a:ln>
            <a:noFill/>
          </a:ln>
        </p:spPr>
      </p:pic>
      <p:sp>
        <p:nvSpPr>
          <p:cNvPr id="527" name="Google Shape;527;p71"/>
          <p:cNvSpPr txBox="1"/>
          <p:nvPr/>
        </p:nvSpPr>
        <p:spPr>
          <a:xfrm>
            <a:off x="6104965" y="34865"/>
            <a:ext cx="6082731"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 and Content – Dark">
  <p:cSld name="Bullet and Content – Dark">
    <p:bg>
      <p:bgPr>
        <a:solidFill>
          <a:schemeClr val="lt1"/>
        </a:solidFill>
      </p:bgPr>
    </p:bg>
    <p:spTree>
      <p:nvGrpSpPr>
        <p:cNvPr id="58" name="Shape 58"/>
        <p:cNvGrpSpPr/>
        <p:nvPr/>
      </p:nvGrpSpPr>
      <p:grpSpPr>
        <a:xfrm>
          <a:off x="0" y="0"/>
          <a:ext cx="0" cy="0"/>
          <a:chOff x="0" y="0"/>
          <a:chExt cx="0" cy="0"/>
        </a:xfrm>
      </p:grpSpPr>
      <p:sp>
        <p:nvSpPr>
          <p:cNvPr id="59" name="Google Shape;59;p8"/>
          <p:cNvSpPr txBox="1"/>
          <p:nvPr>
            <p:ph idx="1" type="body"/>
          </p:nvPr>
        </p:nvSpPr>
        <p:spPr>
          <a:xfrm>
            <a:off x="456062" y="2090911"/>
            <a:ext cx="5349240" cy="3812965"/>
          </a:xfrm>
          <a:prstGeom prst="rect">
            <a:avLst/>
          </a:prstGeom>
          <a:noFill/>
          <a:ln>
            <a:noFill/>
          </a:ln>
        </p:spPr>
        <p:txBody>
          <a:bodyPr anchorCtr="0" anchor="t" bIns="45700" lIns="0" spcFirstLastPara="1" rIns="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0" name="Google Shape;60;p8"/>
          <p:cNvSpPr txBox="1"/>
          <p:nvPr>
            <p:ph type="title"/>
          </p:nvPr>
        </p:nvSpPr>
        <p:spPr>
          <a:xfrm>
            <a:off x="456063" y="310393"/>
            <a:ext cx="5349239" cy="899929"/>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1" name="Google Shape;61;p8"/>
          <p:cNvSpPr txBox="1"/>
          <p:nvPr>
            <p:ph idx="2" type="subTitle"/>
          </p:nvPr>
        </p:nvSpPr>
        <p:spPr>
          <a:xfrm>
            <a:off x="456063" y="1305388"/>
            <a:ext cx="5349239" cy="30206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2" name="Google Shape;62;p8"/>
          <p:cNvSpPr txBox="1"/>
          <p:nvPr>
            <p:ph idx="3" type="body"/>
          </p:nvPr>
        </p:nvSpPr>
        <p:spPr>
          <a:xfrm>
            <a:off x="6386697" y="310392"/>
            <a:ext cx="5349240" cy="5593484"/>
          </a:xfrm>
          <a:prstGeom prst="rect">
            <a:avLst/>
          </a:prstGeom>
          <a:solidFill>
            <a:schemeClr val="dk1">
              <a:alpha val="14901"/>
            </a:schemeClr>
          </a:solidFill>
          <a:ln cap="rnd" cmpd="sng" w="38100">
            <a:solidFill>
              <a:schemeClr val="accent3"/>
            </a:solidFill>
            <a:prstDash val="solid"/>
            <a:round/>
            <a:headEnd len="sm" w="sm" type="none"/>
            <a:tailEnd len="sm" w="sm" type="none"/>
          </a:ln>
        </p:spPr>
        <p:txBody>
          <a:bodyPr anchorCtr="0" anchor="t" bIns="45700" lIns="0" spcFirstLastPara="1" rIns="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63" name="Google Shape;63;p8"/>
          <p:cNvPicPr preferRelativeResize="0"/>
          <p:nvPr/>
        </p:nvPicPr>
        <p:blipFill rotWithShape="1">
          <a:blip r:embed="rId2">
            <a:alphaModFix/>
          </a:blip>
          <a:srcRect b="0" l="0" r="0" t="0"/>
          <a:stretch/>
        </p:blipFill>
        <p:spPr>
          <a:xfrm>
            <a:off x="9746234" y="6365174"/>
            <a:ext cx="2139696" cy="30175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and Title with Bullets" showMasterSp="0">
  <p:cSld name="Photo and Title with Bullets">
    <p:bg>
      <p:bgPr>
        <a:blipFill>
          <a:blip r:embed="rId2">
            <a:alphaModFix/>
          </a:blip>
          <a:stretch>
            <a:fillRect/>
          </a:stretch>
        </a:blipFill>
      </p:bgPr>
    </p:bg>
    <p:spTree>
      <p:nvGrpSpPr>
        <p:cNvPr id="528" name="Shape 528"/>
        <p:cNvGrpSpPr/>
        <p:nvPr/>
      </p:nvGrpSpPr>
      <p:grpSpPr>
        <a:xfrm>
          <a:off x="0" y="0"/>
          <a:ext cx="0" cy="0"/>
          <a:chOff x="0" y="0"/>
          <a:chExt cx="0" cy="0"/>
        </a:xfrm>
      </p:grpSpPr>
      <p:sp>
        <p:nvSpPr>
          <p:cNvPr id="529" name="Google Shape;529;p72"/>
          <p:cNvSpPr/>
          <p:nvPr/>
        </p:nvSpPr>
        <p:spPr>
          <a:xfrm>
            <a:off x="0" y="0"/>
            <a:ext cx="12192000" cy="1872537"/>
          </a:xfrm>
          <a:prstGeom prst="rect">
            <a:avLst/>
          </a:prstGeom>
          <a:solidFill>
            <a:schemeClr val="lt1">
              <a:alpha val="7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0" name="Google Shape;530;p72"/>
          <p:cNvSpPr txBox="1"/>
          <p:nvPr>
            <p:ph type="title"/>
          </p:nvPr>
        </p:nvSpPr>
        <p:spPr>
          <a:xfrm>
            <a:off x="456063" y="310393"/>
            <a:ext cx="11279874" cy="899929"/>
          </a:xfrm>
          <a:prstGeom prst="rect">
            <a:avLst/>
          </a:prstGeom>
          <a:noFill/>
          <a:ln>
            <a:noFill/>
          </a:ln>
        </p:spPr>
        <p:txBody>
          <a:bodyPr anchorCtr="0" anchor="b"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31" name="Google Shape;531;p72"/>
          <p:cNvSpPr txBox="1"/>
          <p:nvPr>
            <p:ph idx="1" type="subTitle"/>
          </p:nvPr>
        </p:nvSpPr>
        <p:spPr>
          <a:xfrm>
            <a:off x="456063" y="1305388"/>
            <a:ext cx="11279873" cy="30206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532" name="Google Shape;532;p72"/>
          <p:cNvSpPr/>
          <p:nvPr>
            <p:ph idx="2" type="body"/>
          </p:nvPr>
        </p:nvSpPr>
        <p:spPr>
          <a:xfrm>
            <a:off x="6183596" y="2085977"/>
            <a:ext cx="5552342" cy="671889"/>
          </a:xfrm>
          <a:prstGeom prst="roundRect">
            <a:avLst>
              <a:gd fmla="val 1483" name="adj"/>
            </a:avLst>
          </a:prstGeom>
          <a:solidFill>
            <a:schemeClr val="lt1">
              <a:alpha val="74901"/>
            </a:schemeClr>
          </a:solidFill>
          <a:ln>
            <a:noFill/>
          </a:ln>
        </p:spPr>
        <p:txBody>
          <a:bodyPr anchorCtr="0" anchor="t" bIns="45700" lIns="182875" spcFirstLastPara="1" rIns="182875"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533" name="Google Shape;533;p72"/>
          <p:cNvSpPr/>
          <p:nvPr>
            <p:ph idx="3" type="body"/>
          </p:nvPr>
        </p:nvSpPr>
        <p:spPr>
          <a:xfrm>
            <a:off x="6183596" y="2991356"/>
            <a:ext cx="5552342" cy="671889"/>
          </a:xfrm>
          <a:prstGeom prst="roundRect">
            <a:avLst>
              <a:gd fmla="val 1483" name="adj"/>
            </a:avLst>
          </a:prstGeom>
          <a:solidFill>
            <a:schemeClr val="lt1">
              <a:alpha val="74901"/>
            </a:schemeClr>
          </a:solidFill>
          <a:ln>
            <a:noFill/>
          </a:ln>
        </p:spPr>
        <p:txBody>
          <a:bodyPr anchorCtr="0" anchor="t" bIns="45700" lIns="182875" spcFirstLastPara="1" rIns="182875"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534" name="Google Shape;534;p72"/>
          <p:cNvSpPr/>
          <p:nvPr>
            <p:ph idx="4" type="body"/>
          </p:nvPr>
        </p:nvSpPr>
        <p:spPr>
          <a:xfrm>
            <a:off x="6183596" y="3887213"/>
            <a:ext cx="5552342" cy="671889"/>
          </a:xfrm>
          <a:prstGeom prst="roundRect">
            <a:avLst>
              <a:gd fmla="val 1483" name="adj"/>
            </a:avLst>
          </a:prstGeom>
          <a:solidFill>
            <a:schemeClr val="lt1">
              <a:alpha val="74901"/>
            </a:schemeClr>
          </a:solidFill>
          <a:ln>
            <a:noFill/>
          </a:ln>
        </p:spPr>
        <p:txBody>
          <a:bodyPr anchorCtr="0" anchor="t" bIns="45700" lIns="182875" spcFirstLastPara="1" rIns="182875"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535" name="Google Shape;535;p72"/>
          <p:cNvSpPr/>
          <p:nvPr>
            <p:ph idx="5" type="body"/>
          </p:nvPr>
        </p:nvSpPr>
        <p:spPr>
          <a:xfrm>
            <a:off x="6183596" y="4786043"/>
            <a:ext cx="5552342" cy="671889"/>
          </a:xfrm>
          <a:prstGeom prst="roundRect">
            <a:avLst>
              <a:gd fmla="val 1483" name="adj"/>
            </a:avLst>
          </a:prstGeom>
          <a:solidFill>
            <a:schemeClr val="lt1">
              <a:alpha val="74901"/>
            </a:schemeClr>
          </a:solidFill>
          <a:ln>
            <a:noFill/>
          </a:ln>
        </p:spPr>
        <p:txBody>
          <a:bodyPr anchorCtr="0" anchor="t" bIns="45700" lIns="182875" spcFirstLastPara="1" rIns="182875"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536" name="Google Shape;536;p72"/>
          <p:cNvPicPr preferRelativeResize="0"/>
          <p:nvPr/>
        </p:nvPicPr>
        <p:blipFill rotWithShape="1">
          <a:blip r:embed="rId3">
            <a:alphaModFix/>
          </a:blip>
          <a:srcRect b="0" l="0" r="0" t="0"/>
          <a:stretch/>
        </p:blipFill>
        <p:spPr>
          <a:xfrm>
            <a:off x="9746234" y="6365174"/>
            <a:ext cx="2139696" cy="301752"/>
          </a:xfrm>
          <a:prstGeom prst="rect">
            <a:avLst/>
          </a:prstGeom>
          <a:noFill/>
          <a:ln>
            <a:noFill/>
          </a:ln>
        </p:spPr>
      </p:pic>
      <p:sp>
        <p:nvSpPr>
          <p:cNvPr id="537" name="Google Shape;537;p72"/>
          <p:cNvSpPr txBox="1"/>
          <p:nvPr/>
        </p:nvSpPr>
        <p:spPr>
          <a:xfrm>
            <a:off x="6104965" y="34865"/>
            <a:ext cx="6082731"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ackground">
  <p:cSld name="Photo Background">
    <p:bg>
      <p:bgPr>
        <a:solidFill>
          <a:schemeClr val="lt1"/>
        </a:solidFill>
      </p:bgPr>
    </p:bg>
    <p:spTree>
      <p:nvGrpSpPr>
        <p:cNvPr id="538" name="Shape 538"/>
        <p:cNvGrpSpPr/>
        <p:nvPr/>
      </p:nvGrpSpPr>
      <p:grpSpPr>
        <a:xfrm>
          <a:off x="0" y="0"/>
          <a:ext cx="0" cy="0"/>
          <a:chOff x="0" y="0"/>
          <a:chExt cx="0" cy="0"/>
        </a:xfrm>
      </p:grpSpPr>
      <p:pic>
        <p:nvPicPr>
          <p:cNvPr id="539" name="Google Shape;539;p73"/>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540" name="Google Shape;540;p73"/>
          <p:cNvPicPr preferRelativeResize="0"/>
          <p:nvPr/>
        </p:nvPicPr>
        <p:blipFill rotWithShape="1">
          <a:blip r:embed="rId3">
            <a:alphaModFix/>
          </a:blip>
          <a:srcRect b="0" l="0" r="0" t="0"/>
          <a:stretch/>
        </p:blipFill>
        <p:spPr>
          <a:xfrm>
            <a:off x="9746234" y="6365174"/>
            <a:ext cx="2139696" cy="301752"/>
          </a:xfrm>
          <a:prstGeom prst="rect">
            <a:avLst/>
          </a:prstGeom>
          <a:noFill/>
          <a:ln>
            <a:noFill/>
          </a:ln>
        </p:spPr>
      </p:pic>
      <p:sp>
        <p:nvSpPr>
          <p:cNvPr id="541" name="Google Shape;541;p73"/>
          <p:cNvSpPr txBox="1"/>
          <p:nvPr/>
        </p:nvSpPr>
        <p:spPr>
          <a:xfrm>
            <a:off x="6104965" y="34865"/>
            <a:ext cx="6082731"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er Slide – 2 Bullets" showMasterSp="0">
  <p:cSld name="Customer Slide – 2 Bullets">
    <p:bg>
      <p:bgPr>
        <a:solidFill>
          <a:schemeClr val="lt1"/>
        </a:solidFill>
      </p:bgPr>
    </p:bg>
    <p:spTree>
      <p:nvGrpSpPr>
        <p:cNvPr id="542" name="Shape 542"/>
        <p:cNvGrpSpPr/>
        <p:nvPr/>
      </p:nvGrpSpPr>
      <p:grpSpPr>
        <a:xfrm>
          <a:off x="0" y="0"/>
          <a:ext cx="0" cy="0"/>
          <a:chOff x="0" y="0"/>
          <a:chExt cx="0" cy="0"/>
        </a:xfrm>
      </p:grpSpPr>
      <p:pic>
        <p:nvPicPr>
          <p:cNvPr id="543" name="Google Shape;543;p74"/>
          <p:cNvPicPr preferRelativeResize="0"/>
          <p:nvPr/>
        </p:nvPicPr>
        <p:blipFill rotWithShape="1">
          <a:blip r:embed="rId2">
            <a:alphaModFix/>
          </a:blip>
          <a:srcRect b="0" l="0" r="70280" t="0"/>
          <a:stretch/>
        </p:blipFill>
        <p:spPr>
          <a:xfrm>
            <a:off x="0" y="0"/>
            <a:ext cx="3602736" cy="6857143"/>
          </a:xfrm>
          <a:prstGeom prst="rect">
            <a:avLst/>
          </a:prstGeom>
          <a:noFill/>
          <a:ln>
            <a:noFill/>
          </a:ln>
        </p:spPr>
      </p:pic>
      <p:sp>
        <p:nvSpPr>
          <p:cNvPr id="544" name="Google Shape;544;p74"/>
          <p:cNvSpPr txBox="1"/>
          <p:nvPr>
            <p:ph idx="1" type="body"/>
          </p:nvPr>
        </p:nvSpPr>
        <p:spPr>
          <a:xfrm>
            <a:off x="4097069" y="1874570"/>
            <a:ext cx="7638868" cy="4239462"/>
          </a:xfrm>
          <a:prstGeom prst="rect">
            <a:avLst/>
          </a:prstGeom>
          <a:noFill/>
          <a:ln>
            <a:noFill/>
          </a:ln>
        </p:spPr>
        <p:txBody>
          <a:bodyPr anchorCtr="0" anchor="t" bIns="45700" lIns="0" spcFirstLastPara="1" rIns="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545" name="Google Shape;545;p74"/>
          <p:cNvSpPr/>
          <p:nvPr/>
        </p:nvSpPr>
        <p:spPr>
          <a:xfrm>
            <a:off x="750079" y="1202177"/>
            <a:ext cx="2103120" cy="210312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6" name="Google Shape;546;p74"/>
          <p:cNvSpPr txBox="1"/>
          <p:nvPr>
            <p:ph idx="2" type="body"/>
          </p:nvPr>
        </p:nvSpPr>
        <p:spPr>
          <a:xfrm>
            <a:off x="4097069" y="304369"/>
            <a:ext cx="7638868" cy="206846"/>
          </a:xfrm>
          <a:prstGeom prst="rect">
            <a:avLst/>
          </a:prstGeom>
          <a:solidFill>
            <a:schemeClr val="lt1">
              <a:alpha val="14901"/>
            </a:schemeClr>
          </a:solidFill>
          <a:ln>
            <a:noFill/>
          </a:ln>
        </p:spPr>
        <p:txBody>
          <a:bodyPr anchorCtr="0" anchor="ctr" bIns="0" lIns="0" spcFirstLastPara="1" rIns="0" wrap="square" tIns="0">
            <a:noAutofit/>
          </a:bodyPr>
          <a:lstStyle>
            <a:lvl1pPr indent="-299720" lvl="0" marL="457200" marR="0" rtl="0" algn="ctr">
              <a:lnSpc>
                <a:spcPct val="100000"/>
              </a:lnSpc>
              <a:spcBef>
                <a:spcPts val="0"/>
              </a:spcBef>
              <a:spcAft>
                <a:spcPts val="0"/>
              </a:spcAft>
              <a:buClr>
                <a:schemeClr val="accent1"/>
              </a:buClr>
              <a:buSzPts val="1120"/>
              <a:buFont typeface="Arial"/>
              <a:buChar char="​"/>
              <a:defRPr b="1" i="0" sz="1600" u="none" cap="none" strike="noStrike">
                <a:solidFill>
                  <a:schemeClr val="accent1"/>
                </a:solidFill>
                <a:latin typeface="Arial"/>
                <a:ea typeface="Arial"/>
                <a:cs typeface="Arial"/>
                <a:sym typeface="Arial"/>
              </a:defRPr>
            </a:lvl1pPr>
            <a:lvl2pPr indent="-330835" lvl="1" marL="914400" marR="0" rtl="0" algn="l">
              <a:lnSpc>
                <a:spcPct val="95000"/>
              </a:lnSpc>
              <a:spcBef>
                <a:spcPts val="300"/>
              </a:spcBef>
              <a:spcAft>
                <a:spcPts val="0"/>
              </a:spcAft>
              <a:buClr>
                <a:schemeClr val="accent1"/>
              </a:buClr>
              <a:buSzPts val="1610"/>
              <a:buFont typeface="Arial"/>
              <a:buChar char="​"/>
              <a:defRPr b="1" i="0" sz="1400" u="none" cap="none" strike="noStrike">
                <a:solidFill>
                  <a:schemeClr val="accent1"/>
                </a:solidFill>
                <a:latin typeface="Arial"/>
                <a:ea typeface="Arial"/>
                <a:cs typeface="Arial"/>
                <a:sym typeface="Arial"/>
              </a:defRPr>
            </a:lvl2pPr>
            <a:lvl3pPr indent="-316230" lvl="2" marL="1371600" marR="0" rtl="0" algn="l">
              <a:lnSpc>
                <a:spcPct val="95000"/>
              </a:lnSpc>
              <a:spcBef>
                <a:spcPts val="300"/>
              </a:spcBef>
              <a:spcAft>
                <a:spcPts val="0"/>
              </a:spcAft>
              <a:buClr>
                <a:schemeClr val="accent1"/>
              </a:buClr>
              <a:buSzPts val="138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95000"/>
              </a:lnSpc>
              <a:spcBef>
                <a:spcPts val="300"/>
              </a:spcBef>
              <a:spcAft>
                <a:spcPts val="0"/>
              </a:spcAft>
              <a:buClr>
                <a:schemeClr val="accent1"/>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95000"/>
              </a:lnSpc>
              <a:spcBef>
                <a:spcPts val="300"/>
              </a:spcBef>
              <a:spcAft>
                <a:spcPts val="0"/>
              </a:spcAft>
              <a:buClr>
                <a:schemeClr val="accent1"/>
              </a:buClr>
              <a:buSzPts val="1200"/>
              <a:buFont typeface="Arial"/>
              <a:buChar char="​"/>
              <a:defRPr b="0" i="0" sz="12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547" name="Google Shape;547;p74"/>
          <p:cNvSpPr txBox="1"/>
          <p:nvPr>
            <p:ph type="title"/>
          </p:nvPr>
        </p:nvSpPr>
        <p:spPr>
          <a:xfrm>
            <a:off x="4097069" y="752994"/>
            <a:ext cx="7638868" cy="668732"/>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548" name="Google Shape;548;p74"/>
          <p:cNvCxnSpPr/>
          <p:nvPr/>
        </p:nvCxnSpPr>
        <p:spPr>
          <a:xfrm>
            <a:off x="7544477" y="704601"/>
            <a:ext cx="744053" cy="0"/>
          </a:xfrm>
          <a:prstGeom prst="straightConnector1">
            <a:avLst/>
          </a:prstGeom>
          <a:noFill/>
          <a:ln cap="rnd" cmpd="sng" w="12700">
            <a:solidFill>
              <a:schemeClr val="accent1"/>
            </a:solidFill>
            <a:prstDash val="solid"/>
            <a:miter lim="800000"/>
            <a:headEnd len="sm" w="sm" type="none"/>
            <a:tailEnd len="sm" w="sm" type="none"/>
          </a:ln>
        </p:spPr>
      </p:cxnSp>
      <p:pic>
        <p:nvPicPr>
          <p:cNvPr id="549" name="Google Shape;549;p74"/>
          <p:cNvPicPr preferRelativeResize="0"/>
          <p:nvPr/>
        </p:nvPicPr>
        <p:blipFill rotWithShape="1">
          <a:blip r:embed="rId3">
            <a:alphaModFix/>
          </a:blip>
          <a:srcRect b="0" l="0" r="0" t="0"/>
          <a:stretch/>
        </p:blipFill>
        <p:spPr>
          <a:xfrm>
            <a:off x="9746234" y="6365174"/>
            <a:ext cx="2139696" cy="301752"/>
          </a:xfrm>
          <a:prstGeom prst="rect">
            <a:avLst/>
          </a:prstGeom>
          <a:noFill/>
          <a:ln>
            <a:noFill/>
          </a:ln>
        </p:spPr>
      </p:pic>
      <p:sp>
        <p:nvSpPr>
          <p:cNvPr id="550" name="Google Shape;550;p74"/>
          <p:cNvSpPr txBox="1"/>
          <p:nvPr/>
        </p:nvSpPr>
        <p:spPr>
          <a:xfrm>
            <a:off x="6104965" y="34865"/>
            <a:ext cx="6082731"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er Slide – 2 Bullets &amp; Quote" showMasterSp="0">
  <p:cSld name="Customer Slide – 2 Bullets &amp; Quote">
    <p:bg>
      <p:bgPr>
        <a:solidFill>
          <a:schemeClr val="lt1"/>
        </a:solidFill>
      </p:bgPr>
    </p:bg>
    <p:spTree>
      <p:nvGrpSpPr>
        <p:cNvPr id="551" name="Shape 551"/>
        <p:cNvGrpSpPr/>
        <p:nvPr/>
      </p:nvGrpSpPr>
      <p:grpSpPr>
        <a:xfrm>
          <a:off x="0" y="0"/>
          <a:ext cx="0" cy="0"/>
          <a:chOff x="0" y="0"/>
          <a:chExt cx="0" cy="0"/>
        </a:xfrm>
      </p:grpSpPr>
      <p:pic>
        <p:nvPicPr>
          <p:cNvPr id="552" name="Google Shape;552;p75"/>
          <p:cNvPicPr preferRelativeResize="0"/>
          <p:nvPr/>
        </p:nvPicPr>
        <p:blipFill rotWithShape="1">
          <a:blip r:embed="rId2">
            <a:alphaModFix/>
          </a:blip>
          <a:srcRect b="0" l="0" r="70280" t="0"/>
          <a:stretch/>
        </p:blipFill>
        <p:spPr>
          <a:xfrm>
            <a:off x="0" y="0"/>
            <a:ext cx="3602736" cy="6857143"/>
          </a:xfrm>
          <a:prstGeom prst="rect">
            <a:avLst/>
          </a:prstGeom>
          <a:noFill/>
          <a:ln>
            <a:noFill/>
          </a:ln>
        </p:spPr>
      </p:pic>
      <p:sp>
        <p:nvSpPr>
          <p:cNvPr id="553" name="Google Shape;553;p75"/>
          <p:cNvSpPr txBox="1"/>
          <p:nvPr>
            <p:ph idx="1" type="body"/>
          </p:nvPr>
        </p:nvSpPr>
        <p:spPr>
          <a:xfrm>
            <a:off x="4097069" y="3453146"/>
            <a:ext cx="7638868" cy="2660885"/>
          </a:xfrm>
          <a:prstGeom prst="rect">
            <a:avLst/>
          </a:prstGeom>
          <a:noFill/>
          <a:ln>
            <a:noFill/>
          </a:ln>
        </p:spPr>
        <p:txBody>
          <a:bodyPr anchorCtr="0" anchor="t" bIns="45700" lIns="0" spcFirstLastPara="1" rIns="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554" name="Google Shape;554;p75"/>
          <p:cNvSpPr txBox="1"/>
          <p:nvPr>
            <p:ph type="title"/>
          </p:nvPr>
        </p:nvSpPr>
        <p:spPr>
          <a:xfrm>
            <a:off x="4097069" y="752295"/>
            <a:ext cx="7638868" cy="669431"/>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55" name="Google Shape;555;p75"/>
          <p:cNvSpPr txBox="1"/>
          <p:nvPr>
            <p:ph idx="2" type="body"/>
          </p:nvPr>
        </p:nvSpPr>
        <p:spPr>
          <a:xfrm>
            <a:off x="4097337" y="1874189"/>
            <a:ext cx="7638600" cy="936860"/>
          </a:xfrm>
          <a:prstGeom prst="rect">
            <a:avLst/>
          </a:prstGeom>
          <a:solidFill>
            <a:schemeClr val="dk1">
              <a:alpha val="14901"/>
            </a:schemeClr>
          </a:solidFill>
          <a:ln>
            <a:noFill/>
          </a:ln>
        </p:spPr>
        <p:txBody>
          <a:bodyPr anchorCtr="0" anchor="t" bIns="91425" lIns="91425" spcFirstLastPara="1" rIns="91425" wrap="square" tIns="182875">
            <a:noAutofit/>
          </a:bodyPr>
          <a:lstStyle>
            <a:lvl1pPr indent="-381000" lvl="0" marL="457200" marR="0" rtl="0" algn="l">
              <a:lnSpc>
                <a:spcPct val="92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30835" lvl="1" marL="914400" marR="0" rtl="0" algn="l">
              <a:lnSpc>
                <a:spcPct val="95000"/>
              </a:lnSpc>
              <a:spcBef>
                <a:spcPts val="600"/>
              </a:spcBef>
              <a:spcAft>
                <a:spcPts val="0"/>
              </a:spcAft>
              <a:buClr>
                <a:schemeClr val="dk2"/>
              </a:buClr>
              <a:buSzPts val="1610"/>
              <a:buFont typeface="Arial"/>
              <a:buChar char="–"/>
              <a:defRPr b="1" i="1" sz="14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556" name="Google Shape;556;p75"/>
          <p:cNvSpPr/>
          <p:nvPr/>
        </p:nvSpPr>
        <p:spPr>
          <a:xfrm>
            <a:off x="750079" y="1202177"/>
            <a:ext cx="2103120" cy="210312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57" name="Google Shape;557;p75"/>
          <p:cNvPicPr preferRelativeResize="0"/>
          <p:nvPr/>
        </p:nvPicPr>
        <p:blipFill rotWithShape="1">
          <a:blip r:embed="rId3">
            <a:alphaModFix/>
          </a:blip>
          <a:srcRect b="0" l="0" r="0" t="0"/>
          <a:stretch/>
        </p:blipFill>
        <p:spPr>
          <a:xfrm>
            <a:off x="9746234" y="6365174"/>
            <a:ext cx="2139696" cy="301752"/>
          </a:xfrm>
          <a:prstGeom prst="rect">
            <a:avLst/>
          </a:prstGeom>
          <a:noFill/>
          <a:ln>
            <a:noFill/>
          </a:ln>
        </p:spPr>
      </p:pic>
      <p:cxnSp>
        <p:nvCxnSpPr>
          <p:cNvPr id="558" name="Google Shape;558;p75"/>
          <p:cNvCxnSpPr/>
          <p:nvPr/>
        </p:nvCxnSpPr>
        <p:spPr>
          <a:xfrm>
            <a:off x="7544477" y="704601"/>
            <a:ext cx="744053" cy="0"/>
          </a:xfrm>
          <a:prstGeom prst="straightConnector1">
            <a:avLst/>
          </a:prstGeom>
          <a:noFill/>
          <a:ln cap="rnd" cmpd="sng" w="12700">
            <a:solidFill>
              <a:schemeClr val="accent1"/>
            </a:solidFill>
            <a:prstDash val="solid"/>
            <a:miter lim="800000"/>
            <a:headEnd len="sm" w="sm" type="none"/>
            <a:tailEnd len="sm" w="sm" type="none"/>
          </a:ln>
        </p:spPr>
      </p:cxnSp>
      <p:sp>
        <p:nvSpPr>
          <p:cNvPr id="559" name="Google Shape;559;p75"/>
          <p:cNvSpPr txBox="1"/>
          <p:nvPr>
            <p:ph idx="3" type="body"/>
          </p:nvPr>
        </p:nvSpPr>
        <p:spPr>
          <a:xfrm>
            <a:off x="4097069" y="304369"/>
            <a:ext cx="7638868" cy="206846"/>
          </a:xfrm>
          <a:prstGeom prst="rect">
            <a:avLst/>
          </a:prstGeom>
          <a:solidFill>
            <a:schemeClr val="lt1">
              <a:alpha val="14901"/>
            </a:schemeClr>
          </a:solidFill>
          <a:ln>
            <a:noFill/>
          </a:ln>
        </p:spPr>
        <p:txBody>
          <a:bodyPr anchorCtr="0" anchor="ctr" bIns="0" lIns="0" spcFirstLastPara="1" rIns="0" wrap="square" tIns="0">
            <a:noAutofit/>
          </a:bodyPr>
          <a:lstStyle>
            <a:lvl1pPr indent="-299720" lvl="0" marL="457200" marR="0" rtl="0" algn="ctr">
              <a:lnSpc>
                <a:spcPct val="100000"/>
              </a:lnSpc>
              <a:spcBef>
                <a:spcPts val="0"/>
              </a:spcBef>
              <a:spcAft>
                <a:spcPts val="0"/>
              </a:spcAft>
              <a:buClr>
                <a:schemeClr val="accent1"/>
              </a:buClr>
              <a:buSzPts val="1120"/>
              <a:buFont typeface="Arial"/>
              <a:buChar char="​"/>
              <a:defRPr b="1" i="0" sz="1600" u="none" cap="none" strike="noStrike">
                <a:solidFill>
                  <a:schemeClr val="accent1"/>
                </a:solidFill>
                <a:latin typeface="Arial"/>
                <a:ea typeface="Arial"/>
                <a:cs typeface="Arial"/>
                <a:sym typeface="Arial"/>
              </a:defRPr>
            </a:lvl1pPr>
            <a:lvl2pPr indent="-330835" lvl="1" marL="914400" marR="0" rtl="0" algn="l">
              <a:lnSpc>
                <a:spcPct val="95000"/>
              </a:lnSpc>
              <a:spcBef>
                <a:spcPts val="300"/>
              </a:spcBef>
              <a:spcAft>
                <a:spcPts val="0"/>
              </a:spcAft>
              <a:buClr>
                <a:schemeClr val="accent1"/>
              </a:buClr>
              <a:buSzPts val="1610"/>
              <a:buFont typeface="Arial"/>
              <a:buChar char="​"/>
              <a:defRPr b="1" i="0" sz="1400" u="none" cap="none" strike="noStrike">
                <a:solidFill>
                  <a:schemeClr val="accent1"/>
                </a:solidFill>
                <a:latin typeface="Arial"/>
                <a:ea typeface="Arial"/>
                <a:cs typeface="Arial"/>
                <a:sym typeface="Arial"/>
              </a:defRPr>
            </a:lvl2pPr>
            <a:lvl3pPr indent="-316230" lvl="2" marL="1371600" marR="0" rtl="0" algn="l">
              <a:lnSpc>
                <a:spcPct val="95000"/>
              </a:lnSpc>
              <a:spcBef>
                <a:spcPts val="300"/>
              </a:spcBef>
              <a:spcAft>
                <a:spcPts val="0"/>
              </a:spcAft>
              <a:buClr>
                <a:schemeClr val="accent1"/>
              </a:buClr>
              <a:buSzPts val="138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95000"/>
              </a:lnSpc>
              <a:spcBef>
                <a:spcPts val="300"/>
              </a:spcBef>
              <a:spcAft>
                <a:spcPts val="0"/>
              </a:spcAft>
              <a:buClr>
                <a:schemeClr val="accent1"/>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95000"/>
              </a:lnSpc>
              <a:spcBef>
                <a:spcPts val="300"/>
              </a:spcBef>
              <a:spcAft>
                <a:spcPts val="0"/>
              </a:spcAft>
              <a:buClr>
                <a:schemeClr val="accent1"/>
              </a:buClr>
              <a:buSzPts val="1200"/>
              <a:buFont typeface="Arial"/>
              <a:buChar char="​"/>
              <a:defRPr b="0" i="0" sz="12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560" name="Google Shape;560;p75"/>
          <p:cNvSpPr txBox="1"/>
          <p:nvPr/>
        </p:nvSpPr>
        <p:spPr>
          <a:xfrm>
            <a:off x="6104965" y="34865"/>
            <a:ext cx="6082731"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ission Statement">
  <p:cSld name="Mission Statement">
    <p:bg>
      <p:bgPr>
        <a:solidFill>
          <a:schemeClr val="lt1"/>
        </a:solidFill>
      </p:bgPr>
    </p:bg>
    <p:spTree>
      <p:nvGrpSpPr>
        <p:cNvPr id="561" name="Shape 561"/>
        <p:cNvGrpSpPr/>
        <p:nvPr/>
      </p:nvGrpSpPr>
      <p:grpSpPr>
        <a:xfrm>
          <a:off x="0" y="0"/>
          <a:ext cx="0" cy="0"/>
          <a:chOff x="0" y="0"/>
          <a:chExt cx="0" cy="0"/>
        </a:xfrm>
      </p:grpSpPr>
      <p:pic>
        <p:nvPicPr>
          <p:cNvPr id="562" name="Google Shape;562;p76"/>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563" name="Google Shape;563;p76"/>
          <p:cNvPicPr preferRelativeResize="0"/>
          <p:nvPr/>
        </p:nvPicPr>
        <p:blipFill rotWithShape="1">
          <a:blip r:embed="rId3">
            <a:alphaModFix/>
          </a:blip>
          <a:srcRect b="0" l="0" r="0" t="0"/>
          <a:stretch/>
        </p:blipFill>
        <p:spPr>
          <a:xfrm>
            <a:off x="9746234" y="6365174"/>
            <a:ext cx="2139696" cy="301752"/>
          </a:xfrm>
          <a:prstGeom prst="rect">
            <a:avLst/>
          </a:prstGeom>
          <a:noFill/>
          <a:ln>
            <a:noFill/>
          </a:ln>
        </p:spPr>
      </p:pic>
      <p:sp>
        <p:nvSpPr>
          <p:cNvPr id="564" name="Google Shape;564;p76"/>
          <p:cNvSpPr txBox="1"/>
          <p:nvPr/>
        </p:nvSpPr>
        <p:spPr>
          <a:xfrm>
            <a:off x="35681" y="6559204"/>
            <a:ext cx="6082731" cy="2154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800" cap="none">
                <a:solidFill>
                  <a:srgbClr val="858585"/>
                </a:solidFill>
                <a:latin typeface="Arial"/>
                <a:ea typeface="Arial"/>
                <a:cs typeface="Arial"/>
                <a:sym typeface="Arial"/>
              </a:rPr>
              <a:t>© 2018 SPLUNK INC.</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st Slide">
  <p:cSld name="Last Slide">
    <p:bg>
      <p:bgPr>
        <a:solidFill>
          <a:schemeClr val="lt1"/>
        </a:solidFill>
      </p:bgPr>
    </p:bg>
    <p:spTree>
      <p:nvGrpSpPr>
        <p:cNvPr id="565" name="Shape 565"/>
        <p:cNvGrpSpPr/>
        <p:nvPr/>
      </p:nvGrpSpPr>
      <p:grpSpPr>
        <a:xfrm>
          <a:off x="0" y="0"/>
          <a:ext cx="0" cy="0"/>
          <a:chOff x="0" y="0"/>
          <a:chExt cx="0" cy="0"/>
        </a:xfrm>
      </p:grpSpPr>
      <p:pic>
        <p:nvPicPr>
          <p:cNvPr id="566" name="Google Shape;566;p77"/>
          <p:cNvPicPr preferRelativeResize="0"/>
          <p:nvPr/>
        </p:nvPicPr>
        <p:blipFill rotWithShape="1">
          <a:blip r:embed="rId2">
            <a:alphaModFix/>
          </a:blip>
          <a:srcRect b="0" l="0" r="0" t="0"/>
          <a:stretch/>
        </p:blipFill>
        <p:spPr>
          <a:xfrm>
            <a:off x="504" y="283"/>
            <a:ext cx="12190992" cy="6857433"/>
          </a:xfrm>
          <a:prstGeom prst="rect">
            <a:avLst/>
          </a:prstGeom>
          <a:noFill/>
          <a:ln>
            <a:noFill/>
          </a:ln>
        </p:spPr>
      </p:pic>
      <p:sp>
        <p:nvSpPr>
          <p:cNvPr id="567" name="Google Shape;567;p77"/>
          <p:cNvSpPr txBox="1"/>
          <p:nvPr>
            <p:ph type="title"/>
          </p:nvPr>
        </p:nvSpPr>
        <p:spPr>
          <a:xfrm>
            <a:off x="639744" y="2224810"/>
            <a:ext cx="5904883" cy="2408378"/>
          </a:xfrm>
          <a:prstGeom prst="rect">
            <a:avLst/>
          </a:prstGeom>
          <a:noFill/>
          <a:ln>
            <a:noFill/>
          </a:ln>
        </p:spPr>
        <p:txBody>
          <a:bodyPr anchorCtr="0" anchor="t" bIns="0" lIns="0" spcFirstLastPara="1" rIns="0" wrap="square" tIns="82275">
            <a:noAutofit/>
          </a:bodyPr>
          <a:lstStyle>
            <a:lvl1pPr lvl="0" marR="0" rtl="0" algn="l">
              <a:lnSpc>
                <a:spcPct val="86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68" name="Google Shape;568;p77"/>
          <p:cNvSpPr txBox="1"/>
          <p:nvPr/>
        </p:nvSpPr>
        <p:spPr>
          <a:xfrm>
            <a:off x="6104965" y="34865"/>
            <a:ext cx="6082731"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id" showMasterSp="0">
  <p:cSld name="Grid">
    <p:spTree>
      <p:nvGrpSpPr>
        <p:cNvPr id="569" name="Shape 569"/>
        <p:cNvGrpSpPr/>
        <p:nvPr/>
      </p:nvGrpSpPr>
      <p:grpSpPr>
        <a:xfrm>
          <a:off x="0" y="0"/>
          <a:ext cx="0" cy="0"/>
          <a:chOff x="0" y="0"/>
          <a:chExt cx="0" cy="0"/>
        </a:xfrm>
      </p:grpSpPr>
      <p:grpSp>
        <p:nvGrpSpPr>
          <p:cNvPr id="570" name="Google Shape;570;p78"/>
          <p:cNvGrpSpPr/>
          <p:nvPr/>
        </p:nvGrpSpPr>
        <p:grpSpPr>
          <a:xfrm>
            <a:off x="-6" y="0"/>
            <a:ext cx="12192007" cy="6858003"/>
            <a:chOff x="-6" y="0"/>
            <a:chExt cx="12192007" cy="6858003"/>
          </a:xfrm>
        </p:grpSpPr>
        <p:grpSp>
          <p:nvGrpSpPr>
            <p:cNvPr id="571" name="Google Shape;571;p78"/>
            <p:cNvGrpSpPr/>
            <p:nvPr/>
          </p:nvGrpSpPr>
          <p:grpSpPr>
            <a:xfrm>
              <a:off x="-6" y="0"/>
              <a:ext cx="12192007" cy="6858003"/>
              <a:chOff x="-6" y="0"/>
              <a:chExt cx="12192007" cy="6858003"/>
            </a:xfrm>
          </p:grpSpPr>
          <p:sp>
            <p:nvSpPr>
              <p:cNvPr id="572" name="Google Shape;572;p78"/>
              <p:cNvSpPr/>
              <p:nvPr/>
            </p:nvSpPr>
            <p:spPr>
              <a:xfrm>
                <a:off x="-1" y="0"/>
                <a:ext cx="456063" cy="6858000"/>
              </a:xfrm>
              <a:prstGeom prst="rect">
                <a:avLst/>
              </a:prstGeom>
              <a:solidFill>
                <a:srgbClr val="7030A0">
                  <a:alpha val="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73" name="Google Shape;573;p78"/>
              <p:cNvSpPr/>
              <p:nvPr/>
            </p:nvSpPr>
            <p:spPr>
              <a:xfrm>
                <a:off x="11735937" y="0"/>
                <a:ext cx="456063" cy="6858000"/>
              </a:xfrm>
              <a:prstGeom prst="rect">
                <a:avLst/>
              </a:prstGeom>
              <a:solidFill>
                <a:srgbClr val="7030A0">
                  <a:alpha val="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74" name="Google Shape;574;p78"/>
              <p:cNvSpPr/>
              <p:nvPr/>
            </p:nvSpPr>
            <p:spPr>
              <a:xfrm rot="5400000">
                <a:off x="5940803" y="-5940802"/>
                <a:ext cx="310394" cy="12192002"/>
              </a:xfrm>
              <a:prstGeom prst="rect">
                <a:avLst/>
              </a:prstGeom>
              <a:solidFill>
                <a:srgbClr val="7030A0">
                  <a:alpha val="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75" name="Google Shape;575;p78"/>
              <p:cNvSpPr/>
              <p:nvPr/>
            </p:nvSpPr>
            <p:spPr>
              <a:xfrm rot="5400000">
                <a:off x="5618932" y="284938"/>
                <a:ext cx="954126" cy="12192003"/>
              </a:xfrm>
              <a:prstGeom prst="rect">
                <a:avLst/>
              </a:prstGeom>
              <a:solidFill>
                <a:srgbClr val="7030A0">
                  <a:alpha val="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76" name="Google Shape;576;p78"/>
              <p:cNvSpPr/>
              <p:nvPr/>
            </p:nvSpPr>
            <p:spPr>
              <a:xfrm rot="5400000">
                <a:off x="5872035" y="-4223457"/>
                <a:ext cx="447930" cy="12192002"/>
              </a:xfrm>
              <a:prstGeom prst="rect">
                <a:avLst/>
              </a:prstGeom>
              <a:solidFill>
                <a:srgbClr val="7030A0">
                  <a:alpha val="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577" name="Google Shape;577;p78"/>
            <p:cNvGrpSpPr/>
            <p:nvPr/>
          </p:nvGrpSpPr>
          <p:grpSpPr>
            <a:xfrm>
              <a:off x="456062" y="304801"/>
              <a:ext cx="11279875" cy="5599075"/>
              <a:chOff x="0" y="304801"/>
              <a:chExt cx="12192000" cy="5599075"/>
            </a:xfrm>
          </p:grpSpPr>
          <p:cxnSp>
            <p:nvCxnSpPr>
              <p:cNvPr id="578" name="Google Shape;578;p78"/>
              <p:cNvCxnSpPr/>
              <p:nvPr/>
            </p:nvCxnSpPr>
            <p:spPr>
              <a:xfrm>
                <a:off x="0" y="528764"/>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579" name="Google Shape;579;p78"/>
              <p:cNvCxnSpPr/>
              <p:nvPr/>
            </p:nvCxnSpPr>
            <p:spPr>
              <a:xfrm>
                <a:off x="0" y="304801"/>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580" name="Google Shape;580;p78"/>
              <p:cNvCxnSpPr/>
              <p:nvPr/>
            </p:nvCxnSpPr>
            <p:spPr>
              <a:xfrm>
                <a:off x="0" y="752727"/>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581" name="Google Shape;581;p78"/>
              <p:cNvCxnSpPr/>
              <p:nvPr/>
            </p:nvCxnSpPr>
            <p:spPr>
              <a:xfrm>
                <a:off x="0" y="976690"/>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582" name="Google Shape;582;p78"/>
              <p:cNvCxnSpPr/>
              <p:nvPr/>
            </p:nvCxnSpPr>
            <p:spPr>
              <a:xfrm>
                <a:off x="0" y="1200653"/>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583" name="Google Shape;583;p78"/>
              <p:cNvCxnSpPr/>
              <p:nvPr/>
            </p:nvCxnSpPr>
            <p:spPr>
              <a:xfrm>
                <a:off x="0" y="1424616"/>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584" name="Google Shape;584;p78"/>
              <p:cNvCxnSpPr/>
              <p:nvPr/>
            </p:nvCxnSpPr>
            <p:spPr>
              <a:xfrm>
                <a:off x="0" y="1648579"/>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585" name="Google Shape;585;p78"/>
              <p:cNvCxnSpPr/>
              <p:nvPr/>
            </p:nvCxnSpPr>
            <p:spPr>
              <a:xfrm>
                <a:off x="0" y="1872542"/>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586" name="Google Shape;586;p78"/>
              <p:cNvCxnSpPr/>
              <p:nvPr/>
            </p:nvCxnSpPr>
            <p:spPr>
              <a:xfrm>
                <a:off x="0" y="2096505"/>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587" name="Google Shape;587;p78"/>
              <p:cNvCxnSpPr/>
              <p:nvPr/>
            </p:nvCxnSpPr>
            <p:spPr>
              <a:xfrm>
                <a:off x="0" y="2320468"/>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588" name="Google Shape;588;p78"/>
              <p:cNvCxnSpPr/>
              <p:nvPr/>
            </p:nvCxnSpPr>
            <p:spPr>
              <a:xfrm>
                <a:off x="0" y="2544431"/>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589" name="Google Shape;589;p78"/>
              <p:cNvCxnSpPr/>
              <p:nvPr/>
            </p:nvCxnSpPr>
            <p:spPr>
              <a:xfrm>
                <a:off x="0" y="2992357"/>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590" name="Google Shape;590;p78"/>
              <p:cNvCxnSpPr/>
              <p:nvPr/>
            </p:nvCxnSpPr>
            <p:spPr>
              <a:xfrm>
                <a:off x="0" y="2768394"/>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591" name="Google Shape;591;p78"/>
              <p:cNvCxnSpPr/>
              <p:nvPr/>
            </p:nvCxnSpPr>
            <p:spPr>
              <a:xfrm>
                <a:off x="0" y="3440283"/>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592" name="Google Shape;592;p78"/>
              <p:cNvCxnSpPr/>
              <p:nvPr/>
            </p:nvCxnSpPr>
            <p:spPr>
              <a:xfrm>
                <a:off x="0" y="3216320"/>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593" name="Google Shape;593;p78"/>
              <p:cNvCxnSpPr/>
              <p:nvPr/>
            </p:nvCxnSpPr>
            <p:spPr>
              <a:xfrm>
                <a:off x="0" y="3664246"/>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594" name="Google Shape;594;p78"/>
              <p:cNvCxnSpPr/>
              <p:nvPr/>
            </p:nvCxnSpPr>
            <p:spPr>
              <a:xfrm>
                <a:off x="0" y="3888209"/>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595" name="Google Shape;595;p78"/>
              <p:cNvCxnSpPr/>
              <p:nvPr/>
            </p:nvCxnSpPr>
            <p:spPr>
              <a:xfrm>
                <a:off x="0" y="4112172"/>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596" name="Google Shape;596;p78"/>
              <p:cNvCxnSpPr/>
              <p:nvPr/>
            </p:nvCxnSpPr>
            <p:spPr>
              <a:xfrm>
                <a:off x="0" y="4336135"/>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597" name="Google Shape;597;p78"/>
              <p:cNvCxnSpPr/>
              <p:nvPr/>
            </p:nvCxnSpPr>
            <p:spPr>
              <a:xfrm>
                <a:off x="0" y="4560098"/>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598" name="Google Shape;598;p78"/>
              <p:cNvCxnSpPr/>
              <p:nvPr/>
            </p:nvCxnSpPr>
            <p:spPr>
              <a:xfrm>
                <a:off x="0" y="4784061"/>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599" name="Google Shape;599;p78"/>
              <p:cNvCxnSpPr/>
              <p:nvPr/>
            </p:nvCxnSpPr>
            <p:spPr>
              <a:xfrm>
                <a:off x="0" y="5008024"/>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600" name="Google Shape;600;p78"/>
              <p:cNvCxnSpPr/>
              <p:nvPr/>
            </p:nvCxnSpPr>
            <p:spPr>
              <a:xfrm>
                <a:off x="0" y="5231987"/>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601" name="Google Shape;601;p78"/>
              <p:cNvCxnSpPr/>
              <p:nvPr/>
            </p:nvCxnSpPr>
            <p:spPr>
              <a:xfrm>
                <a:off x="0" y="5455950"/>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602" name="Google Shape;602;p78"/>
              <p:cNvCxnSpPr/>
              <p:nvPr/>
            </p:nvCxnSpPr>
            <p:spPr>
              <a:xfrm>
                <a:off x="0" y="5903876"/>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603" name="Google Shape;603;p78"/>
              <p:cNvCxnSpPr/>
              <p:nvPr/>
            </p:nvCxnSpPr>
            <p:spPr>
              <a:xfrm>
                <a:off x="0" y="5679913"/>
                <a:ext cx="12192000" cy="0"/>
              </a:xfrm>
              <a:prstGeom prst="straightConnector1">
                <a:avLst/>
              </a:prstGeom>
              <a:noFill/>
              <a:ln cap="flat" cmpd="sng" w="9525">
                <a:solidFill>
                  <a:srgbClr val="53D4FF"/>
                </a:solidFill>
                <a:prstDash val="solid"/>
                <a:miter lim="800000"/>
                <a:headEnd len="sm" w="sm" type="none"/>
                <a:tailEnd len="sm" w="sm" type="none"/>
              </a:ln>
            </p:spPr>
          </p:cxnSp>
        </p:grpSp>
        <p:grpSp>
          <p:nvGrpSpPr>
            <p:cNvPr id="604" name="Google Shape;604;p78"/>
            <p:cNvGrpSpPr/>
            <p:nvPr/>
          </p:nvGrpSpPr>
          <p:grpSpPr>
            <a:xfrm>
              <a:off x="456062" y="304801"/>
              <a:ext cx="11277720" cy="5599075"/>
              <a:chOff x="456062" y="304801"/>
              <a:chExt cx="11277720" cy="5817450"/>
            </a:xfrm>
          </p:grpSpPr>
          <p:sp>
            <p:nvSpPr>
              <p:cNvPr id="605" name="Google Shape;605;p78"/>
              <p:cNvSpPr/>
              <p:nvPr/>
            </p:nvSpPr>
            <p:spPr>
              <a:xfrm>
                <a:off x="7138185" y="304801"/>
                <a:ext cx="777240" cy="5817450"/>
              </a:xfrm>
              <a:prstGeom prst="rect">
                <a:avLst/>
              </a:prstGeom>
              <a:solidFill>
                <a:schemeClr val="accent4">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06" name="Google Shape;606;p78"/>
              <p:cNvSpPr/>
              <p:nvPr/>
            </p:nvSpPr>
            <p:spPr>
              <a:xfrm>
                <a:off x="5229007" y="304801"/>
                <a:ext cx="777240" cy="5817450"/>
              </a:xfrm>
              <a:prstGeom prst="rect">
                <a:avLst/>
              </a:prstGeom>
              <a:solidFill>
                <a:schemeClr val="accent4">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07" name="Google Shape;607;p78"/>
              <p:cNvSpPr/>
              <p:nvPr/>
            </p:nvSpPr>
            <p:spPr>
              <a:xfrm>
                <a:off x="4274418" y="304801"/>
                <a:ext cx="777240" cy="5817450"/>
              </a:xfrm>
              <a:prstGeom prst="rect">
                <a:avLst/>
              </a:prstGeom>
              <a:solidFill>
                <a:schemeClr val="accent4">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08" name="Google Shape;608;p78"/>
              <p:cNvSpPr/>
              <p:nvPr/>
            </p:nvSpPr>
            <p:spPr>
              <a:xfrm>
                <a:off x="3319829" y="304801"/>
                <a:ext cx="777240" cy="5817450"/>
              </a:xfrm>
              <a:prstGeom prst="rect">
                <a:avLst/>
              </a:prstGeom>
              <a:solidFill>
                <a:schemeClr val="accent4">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09" name="Google Shape;609;p78"/>
              <p:cNvSpPr/>
              <p:nvPr/>
            </p:nvSpPr>
            <p:spPr>
              <a:xfrm>
                <a:off x="2365240" y="304801"/>
                <a:ext cx="777240" cy="5817450"/>
              </a:xfrm>
              <a:prstGeom prst="rect">
                <a:avLst/>
              </a:prstGeom>
              <a:solidFill>
                <a:schemeClr val="accent4">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10" name="Google Shape;610;p78"/>
              <p:cNvSpPr/>
              <p:nvPr/>
            </p:nvSpPr>
            <p:spPr>
              <a:xfrm>
                <a:off x="1410651" y="304801"/>
                <a:ext cx="777240" cy="5817450"/>
              </a:xfrm>
              <a:prstGeom prst="rect">
                <a:avLst/>
              </a:prstGeom>
              <a:solidFill>
                <a:schemeClr val="accent4">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11" name="Google Shape;611;p78"/>
              <p:cNvSpPr/>
              <p:nvPr/>
            </p:nvSpPr>
            <p:spPr>
              <a:xfrm>
                <a:off x="456062" y="304801"/>
                <a:ext cx="777240" cy="5817450"/>
              </a:xfrm>
              <a:prstGeom prst="rect">
                <a:avLst/>
              </a:prstGeom>
              <a:solidFill>
                <a:schemeClr val="accent4">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12" name="Google Shape;612;p78"/>
              <p:cNvSpPr/>
              <p:nvPr/>
            </p:nvSpPr>
            <p:spPr>
              <a:xfrm>
                <a:off x="6183596" y="304801"/>
                <a:ext cx="777240" cy="5817450"/>
              </a:xfrm>
              <a:prstGeom prst="rect">
                <a:avLst/>
              </a:prstGeom>
              <a:solidFill>
                <a:schemeClr val="accent4">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13" name="Google Shape;613;p78"/>
              <p:cNvSpPr/>
              <p:nvPr/>
            </p:nvSpPr>
            <p:spPr>
              <a:xfrm>
                <a:off x="8092774" y="304801"/>
                <a:ext cx="777240" cy="5817450"/>
              </a:xfrm>
              <a:prstGeom prst="rect">
                <a:avLst/>
              </a:prstGeom>
              <a:solidFill>
                <a:schemeClr val="accent4">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14" name="Google Shape;614;p78"/>
              <p:cNvSpPr/>
              <p:nvPr/>
            </p:nvSpPr>
            <p:spPr>
              <a:xfrm>
                <a:off x="9047363" y="304801"/>
                <a:ext cx="777240" cy="5817450"/>
              </a:xfrm>
              <a:prstGeom prst="rect">
                <a:avLst/>
              </a:prstGeom>
              <a:solidFill>
                <a:schemeClr val="accent4">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15" name="Google Shape;615;p78"/>
              <p:cNvSpPr/>
              <p:nvPr/>
            </p:nvSpPr>
            <p:spPr>
              <a:xfrm>
                <a:off x="10001952" y="304801"/>
                <a:ext cx="777240" cy="5817450"/>
              </a:xfrm>
              <a:prstGeom prst="rect">
                <a:avLst/>
              </a:prstGeom>
              <a:solidFill>
                <a:schemeClr val="accent4">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16" name="Google Shape;616;p78"/>
              <p:cNvSpPr/>
              <p:nvPr/>
            </p:nvSpPr>
            <p:spPr>
              <a:xfrm>
                <a:off x="10956542" y="304801"/>
                <a:ext cx="777240" cy="5817450"/>
              </a:xfrm>
              <a:prstGeom prst="rect">
                <a:avLst/>
              </a:prstGeom>
              <a:solidFill>
                <a:schemeClr val="accent4">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id and text sizing">
  <p:cSld name="Grid and text sizing">
    <p:spTree>
      <p:nvGrpSpPr>
        <p:cNvPr id="617" name="Shape 617"/>
        <p:cNvGrpSpPr/>
        <p:nvPr/>
      </p:nvGrpSpPr>
      <p:grpSpPr>
        <a:xfrm>
          <a:off x="0" y="0"/>
          <a:ext cx="0" cy="0"/>
          <a:chOff x="0" y="0"/>
          <a:chExt cx="0" cy="0"/>
        </a:xfrm>
      </p:grpSpPr>
      <p:grpSp>
        <p:nvGrpSpPr>
          <p:cNvPr id="618" name="Google Shape;618;p79"/>
          <p:cNvGrpSpPr/>
          <p:nvPr/>
        </p:nvGrpSpPr>
        <p:grpSpPr>
          <a:xfrm>
            <a:off x="-6" y="0"/>
            <a:ext cx="12192007" cy="6858003"/>
            <a:chOff x="-6" y="0"/>
            <a:chExt cx="12192007" cy="6858003"/>
          </a:xfrm>
        </p:grpSpPr>
        <p:grpSp>
          <p:nvGrpSpPr>
            <p:cNvPr id="619" name="Google Shape;619;p79"/>
            <p:cNvGrpSpPr/>
            <p:nvPr/>
          </p:nvGrpSpPr>
          <p:grpSpPr>
            <a:xfrm>
              <a:off x="-6" y="0"/>
              <a:ext cx="12192007" cy="6858003"/>
              <a:chOff x="-6" y="0"/>
              <a:chExt cx="12192007" cy="6858003"/>
            </a:xfrm>
          </p:grpSpPr>
          <p:sp>
            <p:nvSpPr>
              <p:cNvPr id="620" name="Google Shape;620;p79"/>
              <p:cNvSpPr/>
              <p:nvPr/>
            </p:nvSpPr>
            <p:spPr>
              <a:xfrm>
                <a:off x="-1" y="0"/>
                <a:ext cx="456063" cy="6858000"/>
              </a:xfrm>
              <a:prstGeom prst="rect">
                <a:avLst/>
              </a:prstGeom>
              <a:solidFill>
                <a:srgbClr val="7030A0">
                  <a:alpha val="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1" name="Google Shape;621;p79"/>
              <p:cNvSpPr/>
              <p:nvPr/>
            </p:nvSpPr>
            <p:spPr>
              <a:xfrm>
                <a:off x="11735937" y="0"/>
                <a:ext cx="456063" cy="6858000"/>
              </a:xfrm>
              <a:prstGeom prst="rect">
                <a:avLst/>
              </a:prstGeom>
              <a:solidFill>
                <a:srgbClr val="7030A0">
                  <a:alpha val="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2" name="Google Shape;622;p79"/>
              <p:cNvSpPr/>
              <p:nvPr/>
            </p:nvSpPr>
            <p:spPr>
              <a:xfrm rot="5400000">
                <a:off x="5940803" y="-5940802"/>
                <a:ext cx="310394" cy="12192002"/>
              </a:xfrm>
              <a:prstGeom prst="rect">
                <a:avLst/>
              </a:prstGeom>
              <a:solidFill>
                <a:srgbClr val="7030A0">
                  <a:alpha val="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3" name="Google Shape;623;p79"/>
              <p:cNvSpPr/>
              <p:nvPr/>
            </p:nvSpPr>
            <p:spPr>
              <a:xfrm rot="5400000">
                <a:off x="5618932" y="284938"/>
                <a:ext cx="954126" cy="12192003"/>
              </a:xfrm>
              <a:prstGeom prst="rect">
                <a:avLst/>
              </a:prstGeom>
              <a:solidFill>
                <a:srgbClr val="7030A0">
                  <a:alpha val="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624" name="Google Shape;624;p79"/>
            <p:cNvGrpSpPr/>
            <p:nvPr/>
          </p:nvGrpSpPr>
          <p:grpSpPr>
            <a:xfrm>
              <a:off x="456062" y="304801"/>
              <a:ext cx="11279875" cy="5599075"/>
              <a:chOff x="0" y="304801"/>
              <a:chExt cx="12192000" cy="5599075"/>
            </a:xfrm>
          </p:grpSpPr>
          <p:cxnSp>
            <p:nvCxnSpPr>
              <p:cNvPr id="625" name="Google Shape;625;p79"/>
              <p:cNvCxnSpPr/>
              <p:nvPr/>
            </p:nvCxnSpPr>
            <p:spPr>
              <a:xfrm>
                <a:off x="0" y="528764"/>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626" name="Google Shape;626;p79"/>
              <p:cNvCxnSpPr/>
              <p:nvPr/>
            </p:nvCxnSpPr>
            <p:spPr>
              <a:xfrm>
                <a:off x="0" y="304801"/>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627" name="Google Shape;627;p79"/>
              <p:cNvCxnSpPr/>
              <p:nvPr/>
            </p:nvCxnSpPr>
            <p:spPr>
              <a:xfrm>
                <a:off x="0" y="752727"/>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628" name="Google Shape;628;p79"/>
              <p:cNvCxnSpPr/>
              <p:nvPr/>
            </p:nvCxnSpPr>
            <p:spPr>
              <a:xfrm>
                <a:off x="0" y="976690"/>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629" name="Google Shape;629;p79"/>
              <p:cNvCxnSpPr/>
              <p:nvPr/>
            </p:nvCxnSpPr>
            <p:spPr>
              <a:xfrm>
                <a:off x="0" y="1200653"/>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630" name="Google Shape;630;p79"/>
              <p:cNvCxnSpPr/>
              <p:nvPr/>
            </p:nvCxnSpPr>
            <p:spPr>
              <a:xfrm>
                <a:off x="0" y="1424616"/>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631" name="Google Shape;631;p79"/>
              <p:cNvCxnSpPr/>
              <p:nvPr/>
            </p:nvCxnSpPr>
            <p:spPr>
              <a:xfrm>
                <a:off x="0" y="1648579"/>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632" name="Google Shape;632;p79"/>
              <p:cNvCxnSpPr/>
              <p:nvPr/>
            </p:nvCxnSpPr>
            <p:spPr>
              <a:xfrm>
                <a:off x="0" y="1872542"/>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633" name="Google Shape;633;p79"/>
              <p:cNvCxnSpPr/>
              <p:nvPr/>
            </p:nvCxnSpPr>
            <p:spPr>
              <a:xfrm>
                <a:off x="0" y="2096505"/>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634" name="Google Shape;634;p79"/>
              <p:cNvCxnSpPr/>
              <p:nvPr/>
            </p:nvCxnSpPr>
            <p:spPr>
              <a:xfrm>
                <a:off x="0" y="2320468"/>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635" name="Google Shape;635;p79"/>
              <p:cNvCxnSpPr/>
              <p:nvPr/>
            </p:nvCxnSpPr>
            <p:spPr>
              <a:xfrm>
                <a:off x="0" y="2544431"/>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636" name="Google Shape;636;p79"/>
              <p:cNvCxnSpPr/>
              <p:nvPr/>
            </p:nvCxnSpPr>
            <p:spPr>
              <a:xfrm>
                <a:off x="0" y="2992357"/>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637" name="Google Shape;637;p79"/>
              <p:cNvCxnSpPr/>
              <p:nvPr/>
            </p:nvCxnSpPr>
            <p:spPr>
              <a:xfrm>
                <a:off x="0" y="2768394"/>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638" name="Google Shape;638;p79"/>
              <p:cNvCxnSpPr/>
              <p:nvPr/>
            </p:nvCxnSpPr>
            <p:spPr>
              <a:xfrm>
                <a:off x="0" y="3440283"/>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639" name="Google Shape;639;p79"/>
              <p:cNvCxnSpPr/>
              <p:nvPr/>
            </p:nvCxnSpPr>
            <p:spPr>
              <a:xfrm>
                <a:off x="0" y="3216320"/>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640" name="Google Shape;640;p79"/>
              <p:cNvCxnSpPr/>
              <p:nvPr/>
            </p:nvCxnSpPr>
            <p:spPr>
              <a:xfrm>
                <a:off x="0" y="3664246"/>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641" name="Google Shape;641;p79"/>
              <p:cNvCxnSpPr/>
              <p:nvPr/>
            </p:nvCxnSpPr>
            <p:spPr>
              <a:xfrm>
                <a:off x="0" y="3888209"/>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642" name="Google Shape;642;p79"/>
              <p:cNvCxnSpPr/>
              <p:nvPr/>
            </p:nvCxnSpPr>
            <p:spPr>
              <a:xfrm>
                <a:off x="0" y="4112172"/>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643" name="Google Shape;643;p79"/>
              <p:cNvCxnSpPr/>
              <p:nvPr/>
            </p:nvCxnSpPr>
            <p:spPr>
              <a:xfrm>
                <a:off x="0" y="4336135"/>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644" name="Google Shape;644;p79"/>
              <p:cNvCxnSpPr/>
              <p:nvPr/>
            </p:nvCxnSpPr>
            <p:spPr>
              <a:xfrm>
                <a:off x="0" y="4560098"/>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645" name="Google Shape;645;p79"/>
              <p:cNvCxnSpPr/>
              <p:nvPr/>
            </p:nvCxnSpPr>
            <p:spPr>
              <a:xfrm>
                <a:off x="0" y="4784061"/>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646" name="Google Shape;646;p79"/>
              <p:cNvCxnSpPr/>
              <p:nvPr/>
            </p:nvCxnSpPr>
            <p:spPr>
              <a:xfrm>
                <a:off x="0" y="5008024"/>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647" name="Google Shape;647;p79"/>
              <p:cNvCxnSpPr/>
              <p:nvPr/>
            </p:nvCxnSpPr>
            <p:spPr>
              <a:xfrm>
                <a:off x="0" y="5231987"/>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648" name="Google Shape;648;p79"/>
              <p:cNvCxnSpPr/>
              <p:nvPr/>
            </p:nvCxnSpPr>
            <p:spPr>
              <a:xfrm>
                <a:off x="0" y="5455950"/>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649" name="Google Shape;649;p79"/>
              <p:cNvCxnSpPr/>
              <p:nvPr/>
            </p:nvCxnSpPr>
            <p:spPr>
              <a:xfrm>
                <a:off x="0" y="5903876"/>
                <a:ext cx="12192000" cy="0"/>
              </a:xfrm>
              <a:prstGeom prst="straightConnector1">
                <a:avLst/>
              </a:prstGeom>
              <a:noFill/>
              <a:ln cap="flat" cmpd="sng" w="9525">
                <a:solidFill>
                  <a:srgbClr val="53D4FF"/>
                </a:solidFill>
                <a:prstDash val="solid"/>
                <a:miter lim="800000"/>
                <a:headEnd len="sm" w="sm" type="none"/>
                <a:tailEnd len="sm" w="sm" type="none"/>
              </a:ln>
            </p:spPr>
          </p:cxnSp>
          <p:cxnSp>
            <p:nvCxnSpPr>
              <p:cNvPr id="650" name="Google Shape;650;p79"/>
              <p:cNvCxnSpPr/>
              <p:nvPr/>
            </p:nvCxnSpPr>
            <p:spPr>
              <a:xfrm>
                <a:off x="0" y="5679913"/>
                <a:ext cx="12192000" cy="0"/>
              </a:xfrm>
              <a:prstGeom prst="straightConnector1">
                <a:avLst/>
              </a:prstGeom>
              <a:noFill/>
              <a:ln cap="flat" cmpd="sng" w="9525">
                <a:solidFill>
                  <a:srgbClr val="53D4FF"/>
                </a:solidFill>
                <a:prstDash val="solid"/>
                <a:miter lim="800000"/>
                <a:headEnd len="sm" w="sm" type="none"/>
                <a:tailEnd len="sm" w="sm" type="none"/>
              </a:ln>
            </p:spPr>
          </p:cxnSp>
        </p:grpSp>
        <p:grpSp>
          <p:nvGrpSpPr>
            <p:cNvPr id="651" name="Google Shape;651;p79"/>
            <p:cNvGrpSpPr/>
            <p:nvPr/>
          </p:nvGrpSpPr>
          <p:grpSpPr>
            <a:xfrm>
              <a:off x="456062" y="304801"/>
              <a:ext cx="11277720" cy="5599075"/>
              <a:chOff x="456062" y="304801"/>
              <a:chExt cx="11277720" cy="5817450"/>
            </a:xfrm>
          </p:grpSpPr>
          <p:sp>
            <p:nvSpPr>
              <p:cNvPr id="652" name="Google Shape;652;p79"/>
              <p:cNvSpPr/>
              <p:nvPr/>
            </p:nvSpPr>
            <p:spPr>
              <a:xfrm>
                <a:off x="7138185" y="304801"/>
                <a:ext cx="777240" cy="5817450"/>
              </a:xfrm>
              <a:prstGeom prst="rect">
                <a:avLst/>
              </a:prstGeom>
              <a:solidFill>
                <a:schemeClr val="accent4">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3" name="Google Shape;653;p79"/>
              <p:cNvSpPr/>
              <p:nvPr/>
            </p:nvSpPr>
            <p:spPr>
              <a:xfrm>
                <a:off x="5229007" y="304801"/>
                <a:ext cx="777240" cy="5817450"/>
              </a:xfrm>
              <a:prstGeom prst="rect">
                <a:avLst/>
              </a:prstGeom>
              <a:solidFill>
                <a:schemeClr val="accent4">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4" name="Google Shape;654;p79"/>
              <p:cNvSpPr/>
              <p:nvPr/>
            </p:nvSpPr>
            <p:spPr>
              <a:xfrm>
                <a:off x="4274418" y="304801"/>
                <a:ext cx="777240" cy="5817450"/>
              </a:xfrm>
              <a:prstGeom prst="rect">
                <a:avLst/>
              </a:prstGeom>
              <a:solidFill>
                <a:schemeClr val="accent4">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5" name="Google Shape;655;p79"/>
              <p:cNvSpPr/>
              <p:nvPr/>
            </p:nvSpPr>
            <p:spPr>
              <a:xfrm>
                <a:off x="3319829" y="304801"/>
                <a:ext cx="777240" cy="5817450"/>
              </a:xfrm>
              <a:prstGeom prst="rect">
                <a:avLst/>
              </a:prstGeom>
              <a:solidFill>
                <a:schemeClr val="accent4">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6" name="Google Shape;656;p79"/>
              <p:cNvSpPr/>
              <p:nvPr/>
            </p:nvSpPr>
            <p:spPr>
              <a:xfrm>
                <a:off x="2365240" y="304801"/>
                <a:ext cx="777240" cy="5817450"/>
              </a:xfrm>
              <a:prstGeom prst="rect">
                <a:avLst/>
              </a:prstGeom>
              <a:solidFill>
                <a:schemeClr val="accent4">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7" name="Google Shape;657;p79"/>
              <p:cNvSpPr/>
              <p:nvPr/>
            </p:nvSpPr>
            <p:spPr>
              <a:xfrm>
                <a:off x="1410651" y="304801"/>
                <a:ext cx="777240" cy="5817450"/>
              </a:xfrm>
              <a:prstGeom prst="rect">
                <a:avLst/>
              </a:prstGeom>
              <a:solidFill>
                <a:schemeClr val="accent4">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8" name="Google Shape;658;p79"/>
              <p:cNvSpPr/>
              <p:nvPr/>
            </p:nvSpPr>
            <p:spPr>
              <a:xfrm>
                <a:off x="456062" y="304801"/>
                <a:ext cx="777240" cy="5817450"/>
              </a:xfrm>
              <a:prstGeom prst="rect">
                <a:avLst/>
              </a:prstGeom>
              <a:solidFill>
                <a:schemeClr val="accent4">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9" name="Google Shape;659;p79"/>
              <p:cNvSpPr/>
              <p:nvPr/>
            </p:nvSpPr>
            <p:spPr>
              <a:xfrm>
                <a:off x="6183596" y="304801"/>
                <a:ext cx="777240" cy="5817450"/>
              </a:xfrm>
              <a:prstGeom prst="rect">
                <a:avLst/>
              </a:prstGeom>
              <a:solidFill>
                <a:schemeClr val="accent4">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60" name="Google Shape;660;p79"/>
              <p:cNvSpPr/>
              <p:nvPr/>
            </p:nvSpPr>
            <p:spPr>
              <a:xfrm>
                <a:off x="8092774" y="304801"/>
                <a:ext cx="777240" cy="5817450"/>
              </a:xfrm>
              <a:prstGeom prst="rect">
                <a:avLst/>
              </a:prstGeom>
              <a:solidFill>
                <a:schemeClr val="accent4">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61" name="Google Shape;661;p79"/>
              <p:cNvSpPr/>
              <p:nvPr/>
            </p:nvSpPr>
            <p:spPr>
              <a:xfrm>
                <a:off x="9047363" y="304801"/>
                <a:ext cx="777240" cy="5817450"/>
              </a:xfrm>
              <a:prstGeom prst="rect">
                <a:avLst/>
              </a:prstGeom>
              <a:solidFill>
                <a:schemeClr val="accent4">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62" name="Google Shape;662;p79"/>
              <p:cNvSpPr/>
              <p:nvPr/>
            </p:nvSpPr>
            <p:spPr>
              <a:xfrm>
                <a:off x="10001952" y="304801"/>
                <a:ext cx="777240" cy="5817450"/>
              </a:xfrm>
              <a:prstGeom prst="rect">
                <a:avLst/>
              </a:prstGeom>
              <a:solidFill>
                <a:schemeClr val="accent4">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63" name="Google Shape;663;p79"/>
              <p:cNvSpPr/>
              <p:nvPr/>
            </p:nvSpPr>
            <p:spPr>
              <a:xfrm>
                <a:off x="10956542" y="304801"/>
                <a:ext cx="777240" cy="5817450"/>
              </a:xfrm>
              <a:prstGeom prst="rect">
                <a:avLst/>
              </a:prstGeom>
              <a:solidFill>
                <a:schemeClr val="accent4">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sp>
        <p:nvSpPr>
          <p:cNvPr id="664" name="Google Shape;664;p79"/>
          <p:cNvSpPr txBox="1"/>
          <p:nvPr/>
        </p:nvSpPr>
        <p:spPr>
          <a:xfrm>
            <a:off x="347239" y="254642"/>
            <a:ext cx="2431115"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lt1"/>
                </a:solidFill>
                <a:latin typeface="Arial"/>
                <a:ea typeface="Arial"/>
                <a:cs typeface="Arial"/>
                <a:sym typeface="Arial"/>
              </a:rPr>
              <a:t>Grid</a:t>
            </a:r>
            <a:r>
              <a:rPr lang="en-US" sz="2000">
                <a:solidFill>
                  <a:schemeClr val="lt1"/>
                </a:solidFill>
                <a:latin typeface="Arial"/>
                <a:ea typeface="Arial"/>
                <a:cs typeface="Arial"/>
                <a:sym typeface="Arial"/>
              </a:rPr>
              <a:t> and Text sizing</a:t>
            </a:r>
            <a:endParaRPr sz="2000">
              <a:solidFill>
                <a:schemeClr val="lt1"/>
              </a:solidFill>
              <a:latin typeface="Arial"/>
              <a:ea typeface="Arial"/>
              <a:cs typeface="Arial"/>
              <a:sym typeface="Arial"/>
            </a:endParaRPr>
          </a:p>
        </p:txBody>
      </p:sp>
      <p:sp>
        <p:nvSpPr>
          <p:cNvPr id="665" name="Google Shape;665;p79"/>
          <p:cNvSpPr txBox="1"/>
          <p:nvPr/>
        </p:nvSpPr>
        <p:spPr>
          <a:xfrm>
            <a:off x="347239" y="1124694"/>
            <a:ext cx="11406418" cy="4082656"/>
          </a:xfrm>
          <a:prstGeom prst="rect">
            <a:avLst/>
          </a:prstGeom>
          <a:noFill/>
          <a:ln>
            <a:noFill/>
          </a:ln>
        </p:spPr>
        <p:txBody>
          <a:bodyPr anchorCtr="0" anchor="t" bIns="45700" lIns="91425" spcFirstLastPara="1" rIns="91425" wrap="square" tIns="45700">
            <a:noAutofit/>
          </a:bodyPr>
          <a:lstStyle/>
          <a:p>
            <a:pPr indent="0" lvl="0" marL="0" marR="0" rtl="0" algn="l">
              <a:lnSpc>
                <a:spcPct val="95000"/>
              </a:lnSpc>
              <a:spcBef>
                <a:spcPts val="0"/>
              </a:spcBef>
              <a:spcAft>
                <a:spcPts val="0"/>
              </a:spcAft>
              <a:buNone/>
            </a:pPr>
            <a:r>
              <a:rPr lang="en-US" sz="6000">
                <a:solidFill>
                  <a:schemeClr val="lt1"/>
                </a:solidFill>
                <a:latin typeface="Arial"/>
                <a:ea typeface="Arial"/>
                <a:cs typeface="Arial"/>
                <a:sym typeface="Arial"/>
              </a:rPr>
              <a:t>Section Titles, 60pt,</a:t>
            </a:r>
            <a:r>
              <a:rPr lang="en-US" sz="6000">
                <a:solidFill>
                  <a:schemeClr val="lt1"/>
                </a:solidFill>
                <a:latin typeface="Arial"/>
                <a:ea typeface="Arial"/>
                <a:cs typeface="Arial"/>
                <a:sym typeface="Arial"/>
              </a:rPr>
              <a:t> Black</a:t>
            </a:r>
            <a:endParaRPr sz="6000">
              <a:solidFill>
                <a:schemeClr val="lt1"/>
              </a:solidFill>
              <a:latin typeface="Arial"/>
              <a:ea typeface="Arial"/>
              <a:cs typeface="Arial"/>
              <a:sym typeface="Arial"/>
            </a:endParaRPr>
          </a:p>
          <a:p>
            <a:pPr indent="0" lvl="0" marL="0" marR="0" rtl="0" algn="l">
              <a:lnSpc>
                <a:spcPct val="95000"/>
              </a:lnSpc>
              <a:spcBef>
                <a:spcPts val="900"/>
              </a:spcBef>
              <a:spcAft>
                <a:spcPts val="0"/>
              </a:spcAft>
              <a:buNone/>
            </a:pPr>
            <a:r>
              <a:rPr b="1" lang="en-US" sz="3600">
                <a:solidFill>
                  <a:schemeClr val="lt1"/>
                </a:solidFill>
                <a:latin typeface="Arial"/>
                <a:ea typeface="Arial"/>
                <a:cs typeface="Arial"/>
                <a:sym typeface="Arial"/>
              </a:rPr>
              <a:t>Page</a:t>
            </a:r>
            <a:r>
              <a:rPr b="1" lang="en-US" sz="3600">
                <a:solidFill>
                  <a:schemeClr val="lt1"/>
                </a:solidFill>
                <a:latin typeface="Arial"/>
                <a:ea typeface="Arial"/>
                <a:cs typeface="Arial"/>
                <a:sym typeface="Arial"/>
              </a:rPr>
              <a:t> Titles, 36pt, Bold, Black</a:t>
            </a:r>
            <a:endParaRPr/>
          </a:p>
          <a:p>
            <a:pPr indent="0" lvl="0" marL="0" marR="0" rtl="0" algn="l">
              <a:lnSpc>
                <a:spcPct val="95000"/>
              </a:lnSpc>
              <a:spcBef>
                <a:spcPts val="900"/>
              </a:spcBef>
              <a:spcAft>
                <a:spcPts val="0"/>
              </a:spcAft>
              <a:buNone/>
            </a:pPr>
            <a:r>
              <a:rPr lang="en-US" sz="2400">
                <a:solidFill>
                  <a:schemeClr val="accent3"/>
                </a:solidFill>
                <a:latin typeface="Arial"/>
                <a:ea typeface="Arial"/>
                <a:cs typeface="Arial"/>
                <a:sym typeface="Arial"/>
              </a:rPr>
              <a:t>Sub Titles, 24pt, Gray 80% Accent 3</a:t>
            </a:r>
            <a:endParaRPr/>
          </a:p>
          <a:p>
            <a:pPr indent="0" lvl="0" marL="0" marR="0" rtl="0" algn="l">
              <a:lnSpc>
                <a:spcPct val="95000"/>
              </a:lnSpc>
              <a:spcBef>
                <a:spcPts val="900"/>
              </a:spcBef>
              <a:spcAft>
                <a:spcPts val="0"/>
              </a:spcAft>
              <a:buNone/>
            </a:pPr>
            <a:r>
              <a:t/>
            </a:r>
            <a:endParaRPr sz="2400">
              <a:solidFill>
                <a:schemeClr val="accent3"/>
              </a:solidFill>
              <a:latin typeface="Arial"/>
              <a:ea typeface="Arial"/>
              <a:cs typeface="Arial"/>
              <a:sym typeface="Arial"/>
            </a:endParaRPr>
          </a:p>
          <a:p>
            <a:pPr indent="0" lvl="0" marL="0" marR="0" rtl="0" algn="l">
              <a:lnSpc>
                <a:spcPct val="95000"/>
              </a:lnSpc>
              <a:spcBef>
                <a:spcPts val="900"/>
              </a:spcBef>
              <a:spcAft>
                <a:spcPts val="0"/>
              </a:spcAft>
              <a:buNone/>
            </a:pPr>
            <a:r>
              <a:rPr lang="en-US" sz="2400">
                <a:solidFill>
                  <a:schemeClr val="lt1"/>
                </a:solidFill>
                <a:latin typeface="Arial"/>
                <a:ea typeface="Arial"/>
                <a:cs typeface="Arial"/>
                <a:sym typeface="Arial"/>
              </a:rPr>
              <a:t>Standard Text, 24pt, Black</a:t>
            </a:r>
            <a:endParaRPr/>
          </a:p>
          <a:p>
            <a:pPr indent="0" lvl="0" marL="0" marR="0" rtl="0" algn="l">
              <a:lnSpc>
                <a:spcPct val="95000"/>
              </a:lnSpc>
              <a:spcBef>
                <a:spcPts val="900"/>
              </a:spcBef>
              <a:spcAft>
                <a:spcPts val="0"/>
              </a:spcAft>
              <a:buNone/>
            </a:pPr>
            <a:r>
              <a:rPr lang="en-US" sz="2000">
                <a:solidFill>
                  <a:schemeClr val="lt1"/>
                </a:solidFill>
                <a:latin typeface="Arial"/>
                <a:ea typeface="Arial"/>
                <a:cs typeface="Arial"/>
                <a:sym typeface="Arial"/>
              </a:rPr>
              <a:t>Standard Text, 20pt, Black</a:t>
            </a:r>
            <a:endParaRPr/>
          </a:p>
          <a:p>
            <a:pPr indent="0" lvl="0" marL="0" marR="0" rtl="0" algn="l">
              <a:lnSpc>
                <a:spcPct val="95000"/>
              </a:lnSpc>
              <a:spcBef>
                <a:spcPts val="900"/>
              </a:spcBef>
              <a:spcAft>
                <a:spcPts val="0"/>
              </a:spcAft>
              <a:buNone/>
            </a:pPr>
            <a:r>
              <a:rPr lang="en-US" sz="1600">
                <a:solidFill>
                  <a:schemeClr val="lt1"/>
                </a:solidFill>
                <a:latin typeface="Arial"/>
                <a:ea typeface="Arial"/>
                <a:cs typeface="Arial"/>
                <a:sym typeface="Arial"/>
              </a:rPr>
              <a:t>Standard Text, 16pt, Black</a:t>
            </a:r>
            <a:endParaRPr/>
          </a:p>
          <a:p>
            <a:pPr indent="0" lvl="0" marL="0" marR="0" rtl="0" algn="l">
              <a:spcBef>
                <a:spcPts val="300"/>
              </a:spcBef>
              <a:spcAft>
                <a:spcPts val="0"/>
              </a:spcAft>
              <a:buNone/>
            </a:pPr>
            <a:r>
              <a:t/>
            </a:r>
            <a:endParaRPr sz="1800">
              <a:solidFill>
                <a:schemeClr val="lt1"/>
              </a:solidFill>
              <a:latin typeface="Arial"/>
              <a:ea typeface="Arial"/>
              <a:cs typeface="Arial"/>
              <a:sym typeface="Arial"/>
            </a:endParaRPr>
          </a:p>
        </p:txBody>
      </p:sp>
      <p:sp>
        <p:nvSpPr>
          <p:cNvPr id="666" name="Google Shape;666;p79"/>
          <p:cNvSpPr txBox="1"/>
          <p:nvPr/>
        </p:nvSpPr>
        <p:spPr>
          <a:xfrm>
            <a:off x="427265" y="5566511"/>
            <a:ext cx="7508337"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US" sz="2400">
                <a:solidFill>
                  <a:schemeClr val="lt1"/>
                </a:solidFill>
                <a:latin typeface="Arial"/>
                <a:ea typeface="Arial"/>
                <a:cs typeface="Arial"/>
                <a:sym typeface="Arial"/>
              </a:rPr>
              <a:t>Text</a:t>
            </a:r>
            <a:r>
              <a:rPr b="0" lang="en-US" sz="2400">
                <a:solidFill>
                  <a:schemeClr val="lt1"/>
                </a:solidFill>
                <a:latin typeface="Arial"/>
                <a:ea typeface="Arial"/>
                <a:cs typeface="Arial"/>
                <a:sym typeface="Arial"/>
              </a:rPr>
              <a:t> sizes:   </a:t>
            </a:r>
            <a:r>
              <a:rPr b="0" lang="en-US" sz="2400">
                <a:solidFill>
                  <a:schemeClr val="lt1"/>
                </a:solidFill>
                <a:latin typeface="Arial"/>
                <a:ea typeface="Arial"/>
                <a:cs typeface="Arial"/>
                <a:sym typeface="Arial"/>
              </a:rPr>
              <a:t>60    48     36     28     24     20    16   14</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 NOT USE">
  <p:cSld name="DO NOT USE">
    <p:spTree>
      <p:nvGrpSpPr>
        <p:cNvPr id="667" name="Shape 667"/>
        <p:cNvGrpSpPr/>
        <p:nvPr/>
      </p:nvGrpSpPr>
      <p:grpSpPr>
        <a:xfrm>
          <a:off x="0" y="0"/>
          <a:ext cx="0" cy="0"/>
          <a:chOff x="0" y="0"/>
          <a:chExt cx="0" cy="0"/>
        </a:xfrm>
      </p:grpSpPr>
      <p:sp>
        <p:nvSpPr>
          <p:cNvPr id="668" name="Google Shape;668;p80"/>
          <p:cNvSpPr/>
          <p:nvPr/>
        </p:nvSpPr>
        <p:spPr>
          <a:xfrm>
            <a:off x="672690" y="705853"/>
            <a:ext cx="10846620" cy="5454315"/>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69" name="Google Shape;669;p80"/>
          <p:cNvSpPr txBox="1"/>
          <p:nvPr/>
        </p:nvSpPr>
        <p:spPr>
          <a:xfrm>
            <a:off x="1106424" y="2121991"/>
            <a:ext cx="9979152" cy="2723823"/>
          </a:xfrm>
          <a:prstGeom prst="rect">
            <a:avLst/>
          </a:prstGeom>
          <a:noFill/>
          <a:ln>
            <a:noFill/>
          </a:ln>
        </p:spPr>
        <p:txBody>
          <a:bodyPr anchorCtr="0" anchor="t" bIns="45700" lIns="91425" spcFirstLastPara="1" rIns="91425" wrap="square" tIns="45700">
            <a:noAutofit/>
          </a:bodyPr>
          <a:lstStyle/>
          <a:p>
            <a:pPr indent="0" lvl="0" marL="0" marR="0" rtl="0" algn="ctr">
              <a:lnSpc>
                <a:spcPct val="95000"/>
              </a:lnSpc>
              <a:spcBef>
                <a:spcPts val="0"/>
              </a:spcBef>
              <a:spcAft>
                <a:spcPts val="0"/>
              </a:spcAft>
              <a:buNone/>
            </a:pPr>
            <a:r>
              <a:rPr lang="en-US" sz="6000">
                <a:solidFill>
                  <a:schemeClr val="dk1"/>
                </a:solidFill>
                <a:latin typeface="Arial"/>
                <a:ea typeface="Arial"/>
                <a:cs typeface="Arial"/>
                <a:sym typeface="Arial"/>
              </a:rPr>
              <a:t>All master slides after this are </a:t>
            </a:r>
            <a:r>
              <a:rPr b="1" lang="en-US" sz="6000">
                <a:solidFill>
                  <a:schemeClr val="dk1"/>
                </a:solidFill>
                <a:latin typeface="Arial"/>
                <a:ea typeface="Arial"/>
                <a:cs typeface="Arial"/>
                <a:sym typeface="Arial"/>
              </a:rPr>
              <a:t>not</a:t>
            </a:r>
            <a:r>
              <a:rPr lang="en-US" sz="6000">
                <a:solidFill>
                  <a:schemeClr val="dk1"/>
                </a:solidFill>
                <a:latin typeface="Arial"/>
                <a:ea typeface="Arial"/>
                <a:cs typeface="Arial"/>
                <a:sym typeface="Arial"/>
              </a:rPr>
              <a:t> part</a:t>
            </a:r>
            <a:r>
              <a:rPr lang="en-US" sz="6000">
                <a:solidFill>
                  <a:schemeClr val="dk1"/>
                </a:solidFill>
                <a:latin typeface="Arial"/>
                <a:ea typeface="Arial"/>
                <a:cs typeface="Arial"/>
                <a:sym typeface="Arial"/>
              </a:rPr>
              <a:t> of this template. </a:t>
            </a:r>
            <a:r>
              <a:rPr lang="en-US" sz="6000">
                <a:solidFill>
                  <a:schemeClr val="dk1"/>
                </a:solidFill>
                <a:latin typeface="Arial"/>
                <a:ea typeface="Arial"/>
                <a:cs typeface="Arial"/>
                <a:sym typeface="Arial"/>
              </a:rPr>
              <a:t>Please delete them.</a:t>
            </a:r>
            <a:endParaRPr sz="1800">
              <a:solidFill>
                <a:schemeClr val="dk1"/>
              </a:solidFill>
              <a:latin typeface="Arial"/>
              <a:ea typeface="Arial"/>
              <a:cs typeface="Arial"/>
              <a:sym typeface="Arial"/>
            </a:endParaRPr>
          </a:p>
        </p:txBody>
      </p:sp>
      <p:sp>
        <p:nvSpPr>
          <p:cNvPr id="670" name="Google Shape;670;p80"/>
          <p:cNvSpPr txBox="1"/>
          <p:nvPr/>
        </p:nvSpPr>
        <p:spPr>
          <a:xfrm>
            <a:off x="1382604" y="987011"/>
            <a:ext cx="9426792" cy="969496"/>
          </a:xfrm>
          <a:prstGeom prst="rect">
            <a:avLst/>
          </a:prstGeom>
          <a:noFill/>
          <a:ln>
            <a:noFill/>
          </a:ln>
        </p:spPr>
        <p:txBody>
          <a:bodyPr anchorCtr="0" anchor="t" bIns="45700" lIns="91425" spcFirstLastPara="1" rIns="91425" wrap="square" tIns="45700">
            <a:noAutofit/>
          </a:bodyPr>
          <a:lstStyle/>
          <a:p>
            <a:pPr indent="0" lvl="0" marL="0" marR="0" rtl="0" algn="ctr">
              <a:lnSpc>
                <a:spcPct val="95000"/>
              </a:lnSpc>
              <a:spcBef>
                <a:spcPts val="0"/>
              </a:spcBef>
              <a:spcAft>
                <a:spcPts val="0"/>
              </a:spcAft>
              <a:buNone/>
            </a:pPr>
            <a:r>
              <a:rPr b="1" lang="en-US" sz="6000">
                <a:solidFill>
                  <a:schemeClr val="dk1"/>
                </a:solidFill>
                <a:latin typeface="Arial"/>
                <a:ea typeface="Arial"/>
                <a:cs typeface="Arial"/>
                <a:sym typeface="Arial"/>
              </a:rPr>
              <a:t>DO NOT USE</a:t>
            </a:r>
            <a:endParaRPr b="1" sz="18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solidFill>
          <a:schemeClr val="lt1"/>
        </a:solidFill>
      </p:bgPr>
    </p:bg>
    <p:spTree>
      <p:nvGrpSpPr>
        <p:cNvPr id="678" name="Shape 678"/>
        <p:cNvGrpSpPr/>
        <p:nvPr/>
      </p:nvGrpSpPr>
      <p:grpSpPr>
        <a:xfrm>
          <a:off x="0" y="0"/>
          <a:ext cx="0" cy="0"/>
          <a:chOff x="0" y="0"/>
          <a:chExt cx="0" cy="0"/>
        </a:xfrm>
      </p:grpSpPr>
      <p:pic>
        <p:nvPicPr>
          <p:cNvPr id="679" name="Google Shape;679;p82"/>
          <p:cNvPicPr preferRelativeResize="0"/>
          <p:nvPr/>
        </p:nvPicPr>
        <p:blipFill rotWithShape="1">
          <a:blip r:embed="rId2">
            <a:alphaModFix/>
          </a:blip>
          <a:srcRect b="0" l="0" r="0" t="0"/>
          <a:stretch/>
        </p:blipFill>
        <p:spPr>
          <a:xfrm>
            <a:off x="504" y="283"/>
            <a:ext cx="12190985" cy="6857429"/>
          </a:xfrm>
          <a:prstGeom prst="rect">
            <a:avLst/>
          </a:prstGeom>
          <a:noFill/>
          <a:ln>
            <a:noFill/>
          </a:ln>
        </p:spPr>
      </p:pic>
      <p:sp>
        <p:nvSpPr>
          <p:cNvPr id="680" name="Google Shape;680;p82"/>
          <p:cNvSpPr txBox="1"/>
          <p:nvPr>
            <p:ph type="title"/>
          </p:nvPr>
        </p:nvSpPr>
        <p:spPr>
          <a:xfrm>
            <a:off x="675282" y="316680"/>
            <a:ext cx="10778700" cy="2873100"/>
          </a:xfrm>
          <a:prstGeom prst="rect">
            <a:avLst/>
          </a:prstGeom>
          <a:noFill/>
          <a:ln>
            <a:noFill/>
          </a:ln>
        </p:spPr>
        <p:txBody>
          <a:bodyPr anchorCtr="0" anchor="b" bIns="0" lIns="0" spcFirstLastPara="1" rIns="0" wrap="square" tIns="82275">
            <a:noAutofit/>
          </a:bodyPr>
          <a:lstStyle>
            <a:lvl1pPr lvl="0" marR="0" rtl="0" algn="l">
              <a:lnSpc>
                <a:spcPct val="100000"/>
              </a:lnSpc>
              <a:spcBef>
                <a:spcPts val="0"/>
              </a:spcBef>
              <a:spcAft>
                <a:spcPts val="0"/>
              </a:spcAft>
              <a:buClr>
                <a:schemeClr val="dk1"/>
              </a:buClr>
              <a:buSzPts val="5500"/>
              <a:buFont typeface="Arial"/>
              <a:buNone/>
              <a:defRPr b="0" i="0" sz="5500" u="none" cap="none" strike="noStrike">
                <a:solidFill>
                  <a:schemeClr val="dk1"/>
                </a:solidFill>
                <a:latin typeface="Arial"/>
                <a:ea typeface="Arial"/>
                <a:cs typeface="Arial"/>
                <a:sym typeface="Arial"/>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81" name="Google Shape;681;p82"/>
          <p:cNvSpPr txBox="1"/>
          <p:nvPr>
            <p:ph idx="1" type="body"/>
          </p:nvPr>
        </p:nvSpPr>
        <p:spPr>
          <a:xfrm>
            <a:off x="675282" y="3380287"/>
            <a:ext cx="7128300" cy="988500"/>
          </a:xfrm>
          <a:prstGeom prst="rect">
            <a:avLst/>
          </a:prstGeom>
          <a:noFill/>
          <a:ln>
            <a:noFill/>
          </a:ln>
        </p:spPr>
        <p:txBody>
          <a:bodyPr anchorCtr="0" anchor="t" bIns="91425" lIns="0" spcFirstLastPara="1" rIns="0" wrap="square" tIns="0">
            <a:noAutofit/>
          </a:bodyPr>
          <a:lstStyle>
            <a:lvl1pPr indent="-228600" lvl="0" marL="457200" marR="0" rtl="0" algn="l">
              <a:lnSpc>
                <a:spcPct val="92000"/>
              </a:lnSpc>
              <a:spcBef>
                <a:spcPts val="700"/>
              </a:spcBef>
              <a:spcAft>
                <a:spcPts val="0"/>
              </a:spcAft>
              <a:buClr>
                <a:schemeClr val="accent1"/>
              </a:buClr>
              <a:buSzPts val="2000"/>
              <a:buFont typeface="Merriweather Sans"/>
              <a:buNone/>
              <a:defRPr b="0" i="0" sz="2800" u="none" cap="none" strike="noStrike">
                <a:solidFill>
                  <a:schemeClr val="dk1"/>
                </a:solidFill>
                <a:latin typeface="Arial"/>
                <a:ea typeface="Arial"/>
                <a:cs typeface="Arial"/>
                <a:sym typeface="Arial"/>
              </a:defRPr>
            </a:lvl1pPr>
            <a:lvl2pPr indent="-228600" lvl="1" marL="914400" marR="0" rtl="0" algn="l">
              <a:lnSpc>
                <a:spcPct val="95000"/>
              </a:lnSpc>
              <a:spcBef>
                <a:spcPts val="7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228600" lvl="2" marL="1371600" marR="0" rtl="0" algn="l">
              <a:lnSpc>
                <a:spcPct val="95000"/>
              </a:lnSpc>
              <a:spcBef>
                <a:spcPts val="7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3pPr>
            <a:lvl4pPr indent="-228600" lvl="3" marL="1828800" marR="0" rtl="0" algn="l">
              <a:lnSpc>
                <a:spcPct val="95000"/>
              </a:lnSpc>
              <a:spcBef>
                <a:spcPts val="7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indent="-228600" lvl="4" marL="2286000" marR="0" rtl="0" algn="l">
              <a:lnSpc>
                <a:spcPct val="95000"/>
              </a:lnSpc>
              <a:spcBef>
                <a:spcPts val="7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82" name="Google Shape;682;p82"/>
          <p:cNvSpPr txBox="1"/>
          <p:nvPr>
            <p:ph idx="2" type="body"/>
          </p:nvPr>
        </p:nvSpPr>
        <p:spPr>
          <a:xfrm>
            <a:off x="675283" y="4392114"/>
            <a:ext cx="7128300" cy="651900"/>
          </a:xfrm>
          <a:prstGeom prst="rect">
            <a:avLst/>
          </a:prstGeom>
          <a:noFill/>
          <a:ln>
            <a:noFill/>
          </a:ln>
        </p:spPr>
        <p:txBody>
          <a:bodyPr anchorCtr="0" anchor="t" bIns="45700" lIns="0" spcFirstLastPara="1" rIns="0" wrap="square" tIns="182875">
            <a:noAutofit/>
          </a:bodyPr>
          <a:lstStyle>
            <a:lvl1pPr indent="-228600" lvl="0" marL="457200" marR="0" rtl="0" algn="l">
              <a:lnSpc>
                <a:spcPct val="92000"/>
              </a:lnSpc>
              <a:spcBef>
                <a:spcPts val="700"/>
              </a:spcBef>
              <a:spcAft>
                <a:spcPts val="0"/>
              </a:spcAft>
              <a:buClr>
                <a:schemeClr val="accent1"/>
              </a:buClr>
              <a:buSzPts val="1500"/>
              <a:buFont typeface="Merriweather Sans"/>
              <a:buNone/>
              <a:defRPr b="0" i="0" sz="20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83" name="Google Shape;683;p82"/>
          <p:cNvSpPr txBox="1"/>
          <p:nvPr/>
        </p:nvSpPr>
        <p:spPr>
          <a:xfrm>
            <a:off x="6938683" y="34865"/>
            <a:ext cx="5249100" cy="215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800" u="none" cap="none" strike="noStrike">
                <a:solidFill>
                  <a:srgbClr val="858585"/>
                </a:solidFill>
                <a:latin typeface="Arial"/>
                <a:ea typeface="Arial"/>
                <a:cs typeface="Arial"/>
                <a:sym typeface="Arial"/>
              </a:rPr>
              <a:t>© 2018 SPLUNK INC.</a:t>
            </a:r>
            <a:endParaRPr sz="1500"/>
          </a:p>
        </p:txBody>
      </p:sp>
      <p:sp>
        <p:nvSpPr>
          <p:cNvPr id="684" name="Google Shape;684;p82"/>
          <p:cNvSpPr txBox="1"/>
          <p:nvPr>
            <p:ph idx="3" type="body"/>
          </p:nvPr>
        </p:nvSpPr>
        <p:spPr>
          <a:xfrm>
            <a:off x="675283" y="5067547"/>
            <a:ext cx="7128300" cy="651900"/>
          </a:xfrm>
          <a:prstGeom prst="rect">
            <a:avLst/>
          </a:prstGeom>
          <a:noFill/>
          <a:ln>
            <a:noFill/>
          </a:ln>
        </p:spPr>
        <p:txBody>
          <a:bodyPr anchorCtr="0" anchor="t" bIns="45700" lIns="0" spcFirstLastPara="1" rIns="0" wrap="square" tIns="182875">
            <a:noAutofit/>
          </a:bodyPr>
          <a:lstStyle>
            <a:lvl1pPr indent="-228600" lvl="0" marL="457200" marR="0" rtl="0" algn="l">
              <a:lnSpc>
                <a:spcPct val="90000"/>
              </a:lnSpc>
              <a:spcBef>
                <a:spcPts val="1100"/>
              </a:spcBef>
              <a:spcAft>
                <a:spcPts val="0"/>
              </a:spcAft>
              <a:buClr>
                <a:srgbClr val="63A70A"/>
              </a:buClr>
              <a:buSzPts val="1200"/>
              <a:buFont typeface="Merriweather Sans"/>
              <a:buNone/>
              <a:defRPr b="0" i="0" sz="19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Up Quote - Dark">
  <p:cSld name="Three Up Quote - Dark">
    <p:bg>
      <p:bgPr>
        <a:solidFill>
          <a:schemeClr val="lt2"/>
        </a:solidFill>
      </p:bgPr>
    </p:bg>
    <p:spTree>
      <p:nvGrpSpPr>
        <p:cNvPr id="64" name="Shape 64"/>
        <p:cNvGrpSpPr/>
        <p:nvPr/>
      </p:nvGrpSpPr>
      <p:grpSpPr>
        <a:xfrm>
          <a:off x="0" y="0"/>
          <a:ext cx="0" cy="0"/>
          <a:chOff x="0" y="0"/>
          <a:chExt cx="0" cy="0"/>
        </a:xfrm>
      </p:grpSpPr>
      <p:pic>
        <p:nvPicPr>
          <p:cNvPr id="65" name="Google Shape;65;p9"/>
          <p:cNvPicPr preferRelativeResize="0"/>
          <p:nvPr/>
        </p:nvPicPr>
        <p:blipFill rotWithShape="1">
          <a:blip r:embed="rId2">
            <a:alphaModFix/>
          </a:blip>
          <a:srcRect b="0" l="0" r="0" t="0"/>
          <a:stretch/>
        </p:blipFill>
        <p:spPr>
          <a:xfrm>
            <a:off x="9746234" y="6365174"/>
            <a:ext cx="2139696" cy="301752"/>
          </a:xfrm>
          <a:prstGeom prst="rect">
            <a:avLst/>
          </a:prstGeom>
          <a:noFill/>
          <a:ln>
            <a:noFill/>
          </a:ln>
        </p:spPr>
      </p:pic>
      <p:sp>
        <p:nvSpPr>
          <p:cNvPr id="66" name="Google Shape;66;p9"/>
          <p:cNvSpPr txBox="1"/>
          <p:nvPr>
            <p:ph idx="1" type="body"/>
          </p:nvPr>
        </p:nvSpPr>
        <p:spPr>
          <a:xfrm>
            <a:off x="456062" y="1678329"/>
            <a:ext cx="3641007" cy="3990760"/>
          </a:xfrm>
          <a:prstGeom prst="rect">
            <a:avLst/>
          </a:prstGeom>
          <a:noFill/>
          <a:ln cap="flat" cmpd="sng" w="12700">
            <a:solidFill>
              <a:schemeClr val="accent1"/>
            </a:solidFill>
            <a:prstDash val="solid"/>
            <a:round/>
            <a:headEnd len="sm" w="sm" type="none"/>
            <a:tailEnd len="sm" w="sm" type="none"/>
          </a:ln>
        </p:spPr>
        <p:txBody>
          <a:bodyPr anchorCtr="0" anchor="ctr" bIns="45700" lIns="201150" spcFirstLastPara="1" rIns="201150" wrap="square" tIns="201150">
            <a:noAutofit/>
          </a:bodyPr>
          <a:lstStyle>
            <a:lvl1pPr indent="-381000" lvl="0" marL="457200" marR="0" rtl="0" algn="l">
              <a:lnSpc>
                <a:spcPct val="92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17500" lvl="1" marL="914400" marR="0" rtl="0" algn="l">
              <a:lnSpc>
                <a:spcPct val="95000"/>
              </a:lnSpc>
              <a:spcBef>
                <a:spcPts val="600"/>
              </a:spcBef>
              <a:spcAft>
                <a:spcPts val="0"/>
              </a:spcAft>
              <a:buClr>
                <a:schemeClr val="accent1"/>
              </a:buClr>
              <a:buSzPts val="1400"/>
              <a:buFont typeface="Arial"/>
              <a:buChar char="–"/>
              <a:defRPr b="1" i="1" sz="1400" u="none" cap="none" strike="noStrike">
                <a:solidFill>
                  <a:schemeClr val="accent1"/>
                </a:solidFill>
                <a:latin typeface="Arial"/>
                <a:ea typeface="Arial"/>
                <a:cs typeface="Arial"/>
                <a:sym typeface="Arial"/>
              </a:defRPr>
            </a:lvl2pPr>
            <a:lvl3pPr indent="-317500" lvl="2" marL="1371600" marR="0" rtl="0" algn="l">
              <a:lnSpc>
                <a:spcPct val="95000"/>
              </a:lnSpc>
              <a:spcBef>
                <a:spcPts val="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95000"/>
              </a:lnSpc>
              <a:spcBef>
                <a:spcPts val="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7" name="Google Shape;67;p9"/>
          <p:cNvSpPr txBox="1"/>
          <p:nvPr>
            <p:ph idx="2" type="body"/>
          </p:nvPr>
        </p:nvSpPr>
        <p:spPr>
          <a:xfrm>
            <a:off x="4274418" y="1678329"/>
            <a:ext cx="3641006" cy="3990760"/>
          </a:xfrm>
          <a:prstGeom prst="rect">
            <a:avLst/>
          </a:prstGeom>
          <a:noFill/>
          <a:ln cap="flat" cmpd="sng" w="12700">
            <a:solidFill>
              <a:schemeClr val="accent1"/>
            </a:solidFill>
            <a:prstDash val="solid"/>
            <a:round/>
            <a:headEnd len="sm" w="sm" type="none"/>
            <a:tailEnd len="sm" w="sm" type="none"/>
          </a:ln>
        </p:spPr>
        <p:txBody>
          <a:bodyPr anchorCtr="0" anchor="ctr" bIns="45700" lIns="201150" spcFirstLastPara="1" rIns="201150" wrap="square" tIns="201150">
            <a:noAutofit/>
          </a:bodyPr>
          <a:lstStyle>
            <a:lvl1pPr indent="-381000" lvl="0" marL="457200" marR="0" rtl="0" algn="l">
              <a:lnSpc>
                <a:spcPct val="92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17500" lvl="1" marL="914400" marR="0" rtl="0" algn="l">
              <a:lnSpc>
                <a:spcPct val="95000"/>
              </a:lnSpc>
              <a:spcBef>
                <a:spcPts val="600"/>
              </a:spcBef>
              <a:spcAft>
                <a:spcPts val="0"/>
              </a:spcAft>
              <a:buClr>
                <a:schemeClr val="accent1"/>
              </a:buClr>
              <a:buSzPts val="1400"/>
              <a:buFont typeface="Arial"/>
              <a:buChar char="–"/>
              <a:defRPr b="1" i="1" sz="1400" u="none" cap="none" strike="noStrike">
                <a:solidFill>
                  <a:schemeClr val="accent1"/>
                </a:solidFill>
                <a:latin typeface="Arial"/>
                <a:ea typeface="Arial"/>
                <a:cs typeface="Arial"/>
                <a:sym typeface="Arial"/>
              </a:defRPr>
            </a:lvl2pPr>
            <a:lvl3pPr indent="-317500" lvl="2" marL="1371600" marR="0" rtl="0" algn="l">
              <a:lnSpc>
                <a:spcPct val="95000"/>
              </a:lnSpc>
              <a:spcBef>
                <a:spcPts val="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95000"/>
              </a:lnSpc>
              <a:spcBef>
                <a:spcPts val="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8" name="Google Shape;68;p9"/>
          <p:cNvSpPr txBox="1"/>
          <p:nvPr>
            <p:ph idx="3" type="body"/>
          </p:nvPr>
        </p:nvSpPr>
        <p:spPr>
          <a:xfrm>
            <a:off x="8093075" y="1678327"/>
            <a:ext cx="3642862" cy="3990763"/>
          </a:xfrm>
          <a:prstGeom prst="rect">
            <a:avLst/>
          </a:prstGeom>
          <a:noFill/>
          <a:ln cap="flat" cmpd="sng" w="12700">
            <a:solidFill>
              <a:schemeClr val="accent1"/>
            </a:solidFill>
            <a:prstDash val="solid"/>
            <a:round/>
            <a:headEnd len="sm" w="sm" type="none"/>
            <a:tailEnd len="sm" w="sm" type="none"/>
          </a:ln>
        </p:spPr>
        <p:txBody>
          <a:bodyPr anchorCtr="0" anchor="ctr" bIns="45700" lIns="201150" spcFirstLastPara="1" rIns="201150" wrap="square" tIns="201150">
            <a:noAutofit/>
          </a:bodyPr>
          <a:lstStyle>
            <a:lvl1pPr indent="-381000" lvl="0" marL="457200" marR="0" rtl="0" algn="l">
              <a:lnSpc>
                <a:spcPct val="92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17500" lvl="1" marL="914400" marR="0" rtl="0" algn="l">
              <a:lnSpc>
                <a:spcPct val="95000"/>
              </a:lnSpc>
              <a:spcBef>
                <a:spcPts val="600"/>
              </a:spcBef>
              <a:spcAft>
                <a:spcPts val="0"/>
              </a:spcAft>
              <a:buClr>
                <a:schemeClr val="accent1"/>
              </a:buClr>
              <a:buSzPts val="1400"/>
              <a:buFont typeface="Arial"/>
              <a:buChar char="–"/>
              <a:defRPr b="1" i="1" sz="1400" u="none" cap="none" strike="noStrike">
                <a:solidFill>
                  <a:schemeClr val="accent1"/>
                </a:solidFill>
                <a:latin typeface="Arial"/>
                <a:ea typeface="Arial"/>
                <a:cs typeface="Arial"/>
                <a:sym typeface="Arial"/>
              </a:defRPr>
            </a:lvl2pPr>
            <a:lvl3pPr indent="-317500" lvl="2" marL="1371600" marR="0" rtl="0" algn="l">
              <a:lnSpc>
                <a:spcPct val="95000"/>
              </a:lnSpc>
              <a:spcBef>
                <a:spcPts val="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95000"/>
              </a:lnSpc>
              <a:spcBef>
                <a:spcPts val="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9" name="Google Shape;69;p9"/>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Google Shape;70;p9"/>
          <p:cNvSpPr txBox="1"/>
          <p:nvPr>
            <p:ph idx="4"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p:cSld name="Section Header">
    <p:bg>
      <p:bgPr>
        <a:blipFill>
          <a:blip r:embed="rId2">
            <a:alphaModFix/>
          </a:blip>
          <a:stretch>
            <a:fillRect/>
          </a:stretch>
        </a:blipFill>
      </p:bgPr>
    </p:bg>
    <p:spTree>
      <p:nvGrpSpPr>
        <p:cNvPr id="685" name="Shape 685"/>
        <p:cNvGrpSpPr/>
        <p:nvPr/>
      </p:nvGrpSpPr>
      <p:grpSpPr>
        <a:xfrm>
          <a:off x="0" y="0"/>
          <a:ext cx="0" cy="0"/>
          <a:chOff x="0" y="0"/>
          <a:chExt cx="0" cy="0"/>
        </a:xfrm>
      </p:grpSpPr>
      <p:sp>
        <p:nvSpPr>
          <p:cNvPr id="686" name="Google Shape;686;p83"/>
          <p:cNvSpPr txBox="1"/>
          <p:nvPr>
            <p:ph type="title"/>
          </p:nvPr>
        </p:nvSpPr>
        <p:spPr>
          <a:xfrm>
            <a:off x="4274417" y="976690"/>
            <a:ext cx="6500100" cy="2832900"/>
          </a:xfrm>
          <a:prstGeom prst="rect">
            <a:avLst/>
          </a:prstGeom>
          <a:noFill/>
          <a:ln>
            <a:noFill/>
          </a:ln>
        </p:spPr>
        <p:txBody>
          <a:bodyPr anchorCtr="0" anchor="b" bIns="0" lIns="0" spcFirstLastPara="1" rIns="0" wrap="square" tIns="82275">
            <a:noAutofit/>
          </a:bodyPr>
          <a:lstStyle>
            <a:lvl1pPr lvl="0" marR="0" rtl="0" algn="r">
              <a:lnSpc>
                <a:spcPct val="86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87" name="Google Shape;687;p83"/>
          <p:cNvSpPr txBox="1"/>
          <p:nvPr>
            <p:ph idx="1" type="subTitle"/>
          </p:nvPr>
        </p:nvSpPr>
        <p:spPr>
          <a:xfrm>
            <a:off x="4274418" y="4152391"/>
            <a:ext cx="6500100" cy="1197600"/>
          </a:xfrm>
          <a:prstGeom prst="rect">
            <a:avLst/>
          </a:prstGeom>
          <a:noFill/>
          <a:ln>
            <a:noFill/>
          </a:ln>
        </p:spPr>
        <p:txBody>
          <a:bodyPr anchorCtr="0" anchor="t" bIns="45700" lIns="0" spcFirstLastPara="1" rIns="0" wrap="square" tIns="182875">
            <a:noAutofit/>
          </a:bodyPr>
          <a:lstStyle>
            <a:lvl1pPr lvl="0" marR="0" rtl="0" algn="r">
              <a:lnSpc>
                <a:spcPct val="92000"/>
              </a:lnSpc>
              <a:spcBef>
                <a:spcPts val="700"/>
              </a:spcBef>
              <a:spcAft>
                <a:spcPts val="0"/>
              </a:spcAft>
              <a:buClr>
                <a:schemeClr val="accent1"/>
              </a:buClr>
              <a:buSzPts val="1500"/>
              <a:buFont typeface="Merriweather Sans"/>
              <a:buNone/>
              <a:defRPr b="0" i="0" sz="2000" u="none" cap="none" strike="noStrike">
                <a:solidFill>
                  <a:schemeClr val="accent2"/>
                </a:solidFill>
                <a:latin typeface="Arial"/>
                <a:ea typeface="Arial"/>
                <a:cs typeface="Arial"/>
                <a:sym typeface="Arial"/>
              </a:defRPr>
            </a:lvl1pPr>
            <a:lvl2pPr lvl="1" marR="0" rtl="0" algn="ctr">
              <a:lnSpc>
                <a:spcPct val="95000"/>
              </a:lnSpc>
              <a:spcBef>
                <a:spcPts val="7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700"/>
              </a:spcBef>
              <a:spcAft>
                <a:spcPts val="0"/>
              </a:spcAft>
              <a:buClr>
                <a:schemeClr val="accent1"/>
              </a:buClr>
              <a:buSzPts val="2100"/>
              <a:buFont typeface="Arial"/>
              <a:buNone/>
              <a:defRPr b="0" i="0" sz="1900" u="none" cap="none" strike="noStrike">
                <a:solidFill>
                  <a:schemeClr val="dk2"/>
                </a:solidFill>
                <a:latin typeface="Arial"/>
                <a:ea typeface="Arial"/>
                <a:cs typeface="Arial"/>
                <a:sym typeface="Arial"/>
              </a:defRPr>
            </a:lvl3pPr>
            <a:lvl4pPr lvl="3" marR="0" rtl="0" algn="ctr">
              <a:lnSpc>
                <a:spcPct val="95000"/>
              </a:lnSpc>
              <a:spcBef>
                <a:spcPts val="7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7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7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cxnSp>
        <p:nvCxnSpPr>
          <p:cNvPr id="688" name="Google Shape;688;p83"/>
          <p:cNvCxnSpPr/>
          <p:nvPr/>
        </p:nvCxnSpPr>
        <p:spPr>
          <a:xfrm>
            <a:off x="6383438" y="4068865"/>
            <a:ext cx="4376700" cy="0"/>
          </a:xfrm>
          <a:prstGeom prst="straightConnector1">
            <a:avLst/>
          </a:prstGeom>
          <a:noFill/>
          <a:ln cap="rnd" cmpd="sng" w="38100">
            <a:solidFill>
              <a:schemeClr val="accent1"/>
            </a:solidFill>
            <a:prstDash val="solid"/>
            <a:miter lim="800000"/>
            <a:headEnd len="sm" w="sm" type="none"/>
            <a:tailEnd len="sm" w="sm" type="none"/>
          </a:ln>
        </p:spPr>
      </p:cxnSp>
      <p:pic>
        <p:nvPicPr>
          <p:cNvPr id="689" name="Google Shape;689;p83"/>
          <p:cNvPicPr preferRelativeResize="0"/>
          <p:nvPr/>
        </p:nvPicPr>
        <p:blipFill rotWithShape="1">
          <a:blip r:embed="rId3">
            <a:alphaModFix/>
          </a:blip>
          <a:srcRect b="0" l="0" r="0" t="0"/>
          <a:stretch/>
        </p:blipFill>
        <p:spPr>
          <a:xfrm>
            <a:off x="9746234" y="6365174"/>
            <a:ext cx="2139698" cy="301752"/>
          </a:xfrm>
          <a:prstGeom prst="rect">
            <a:avLst/>
          </a:prstGeom>
          <a:noFill/>
          <a:ln>
            <a:noFill/>
          </a:ln>
        </p:spPr>
      </p:pic>
      <p:sp>
        <p:nvSpPr>
          <p:cNvPr id="690" name="Google Shape;690;p83"/>
          <p:cNvSpPr txBox="1"/>
          <p:nvPr/>
        </p:nvSpPr>
        <p:spPr>
          <a:xfrm>
            <a:off x="6481483" y="34865"/>
            <a:ext cx="5706300" cy="215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sz="150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 Dark">
  <p:cSld name="Title and Content – Dark">
    <p:bg>
      <p:bgPr>
        <a:solidFill>
          <a:schemeClr val="lt1"/>
        </a:solidFill>
      </p:bgPr>
    </p:bg>
    <p:spTree>
      <p:nvGrpSpPr>
        <p:cNvPr id="691" name="Shape 691"/>
        <p:cNvGrpSpPr/>
        <p:nvPr/>
      </p:nvGrpSpPr>
      <p:grpSpPr>
        <a:xfrm>
          <a:off x="0" y="0"/>
          <a:ext cx="0" cy="0"/>
          <a:chOff x="0" y="0"/>
          <a:chExt cx="0" cy="0"/>
        </a:xfrm>
      </p:grpSpPr>
      <p:pic>
        <p:nvPicPr>
          <p:cNvPr id="692" name="Google Shape;692;p84"/>
          <p:cNvPicPr preferRelativeResize="0"/>
          <p:nvPr/>
        </p:nvPicPr>
        <p:blipFill rotWithShape="1">
          <a:blip r:embed="rId2">
            <a:alphaModFix/>
          </a:blip>
          <a:srcRect b="0" l="0" r="0" t="0"/>
          <a:stretch/>
        </p:blipFill>
        <p:spPr>
          <a:xfrm>
            <a:off x="9746234" y="6365174"/>
            <a:ext cx="2139698" cy="301752"/>
          </a:xfrm>
          <a:prstGeom prst="rect">
            <a:avLst/>
          </a:prstGeom>
          <a:noFill/>
          <a:ln>
            <a:noFill/>
          </a:ln>
        </p:spPr>
      </p:pic>
      <p:sp>
        <p:nvSpPr>
          <p:cNvPr id="693" name="Google Shape;693;p84"/>
          <p:cNvSpPr txBox="1"/>
          <p:nvPr>
            <p:ph idx="1" type="body"/>
          </p:nvPr>
        </p:nvSpPr>
        <p:spPr>
          <a:xfrm>
            <a:off x="456063" y="1379621"/>
            <a:ext cx="11280000" cy="4524300"/>
          </a:xfrm>
          <a:prstGeom prst="rect">
            <a:avLst/>
          </a:prstGeom>
          <a:noFill/>
          <a:ln>
            <a:noFill/>
          </a:ln>
        </p:spPr>
        <p:txBody>
          <a:bodyPr anchorCtr="0" anchor="t" bIns="45700" lIns="0" spcFirstLastPara="1" rIns="0" wrap="square" tIns="182875">
            <a:noAutofit/>
          </a:bodyPr>
          <a:lstStyle>
            <a:lvl1pPr indent="-336550" lvl="0" marL="457200" marR="0" rtl="0" algn="l">
              <a:lnSpc>
                <a:spcPct val="92000"/>
              </a:lnSpc>
              <a:spcBef>
                <a:spcPts val="700"/>
              </a:spcBef>
              <a:spcAft>
                <a:spcPts val="0"/>
              </a:spcAft>
              <a:buClr>
                <a:schemeClr val="accent1"/>
              </a:buClr>
              <a:buSzPts val="170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94" name="Google Shape;694;p84"/>
          <p:cNvSpPr txBox="1"/>
          <p:nvPr>
            <p:ph type="title"/>
          </p:nvPr>
        </p:nvSpPr>
        <p:spPr>
          <a:xfrm>
            <a:off x="456063" y="310394"/>
            <a:ext cx="11280000" cy="443700"/>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95" name="Google Shape;695;p84"/>
          <p:cNvSpPr txBox="1"/>
          <p:nvPr>
            <p:ph idx="2" type="subTitle"/>
          </p:nvPr>
        </p:nvSpPr>
        <p:spPr>
          <a:xfrm>
            <a:off x="456063" y="880004"/>
            <a:ext cx="11280000" cy="274500"/>
          </a:xfrm>
          <a:prstGeom prst="rect">
            <a:avLst/>
          </a:prstGeom>
          <a:noFill/>
          <a:ln>
            <a:noFill/>
          </a:ln>
        </p:spPr>
        <p:txBody>
          <a:bodyPr anchorCtr="0" anchor="t" bIns="45700" lIns="0" spcFirstLastPara="1" rIns="0" wrap="square" tIns="0">
            <a:noAutofit/>
          </a:bodyPr>
          <a:lstStyle>
            <a:lvl1pPr lvl="0" marR="0" rtl="0" algn="ctr">
              <a:lnSpc>
                <a:spcPct val="92000"/>
              </a:lnSpc>
              <a:spcBef>
                <a:spcPts val="700"/>
              </a:spcBef>
              <a:spcAft>
                <a:spcPts val="0"/>
              </a:spcAft>
              <a:buClr>
                <a:schemeClr val="accent1"/>
              </a:buClr>
              <a:buSzPts val="170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7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700"/>
              </a:spcBef>
              <a:spcAft>
                <a:spcPts val="0"/>
              </a:spcAft>
              <a:buClr>
                <a:schemeClr val="accent1"/>
              </a:buClr>
              <a:buSzPts val="2100"/>
              <a:buFont typeface="Arial"/>
              <a:buNone/>
              <a:defRPr b="0" i="0" sz="1900" u="none" cap="none" strike="noStrike">
                <a:solidFill>
                  <a:schemeClr val="dk2"/>
                </a:solidFill>
                <a:latin typeface="Arial"/>
                <a:ea typeface="Arial"/>
                <a:cs typeface="Arial"/>
                <a:sym typeface="Arial"/>
              </a:defRPr>
            </a:lvl3pPr>
            <a:lvl4pPr lvl="3" marR="0" rtl="0" algn="ctr">
              <a:lnSpc>
                <a:spcPct val="95000"/>
              </a:lnSpc>
              <a:spcBef>
                <a:spcPts val="7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7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7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 Dark">
  <p:cSld name="Two Content – Dark">
    <p:bg>
      <p:bgPr>
        <a:solidFill>
          <a:schemeClr val="lt1"/>
        </a:solidFill>
      </p:bgPr>
    </p:bg>
    <p:spTree>
      <p:nvGrpSpPr>
        <p:cNvPr id="696" name="Shape 696"/>
        <p:cNvGrpSpPr/>
        <p:nvPr/>
      </p:nvGrpSpPr>
      <p:grpSpPr>
        <a:xfrm>
          <a:off x="0" y="0"/>
          <a:ext cx="0" cy="0"/>
          <a:chOff x="0" y="0"/>
          <a:chExt cx="0" cy="0"/>
        </a:xfrm>
      </p:grpSpPr>
      <p:sp>
        <p:nvSpPr>
          <p:cNvPr id="697" name="Google Shape;697;p85"/>
          <p:cNvSpPr txBox="1"/>
          <p:nvPr>
            <p:ph idx="1" type="body"/>
          </p:nvPr>
        </p:nvSpPr>
        <p:spPr>
          <a:xfrm>
            <a:off x="456062" y="1379621"/>
            <a:ext cx="5349300" cy="4524300"/>
          </a:xfrm>
          <a:prstGeom prst="rect">
            <a:avLst/>
          </a:prstGeom>
          <a:noFill/>
          <a:ln>
            <a:noFill/>
          </a:ln>
        </p:spPr>
        <p:txBody>
          <a:bodyPr anchorCtr="0" anchor="t" bIns="45700" lIns="0" spcFirstLastPara="1" rIns="0" wrap="square" tIns="182875">
            <a:noAutofit/>
          </a:bodyPr>
          <a:lstStyle>
            <a:lvl1pPr indent="-336550" lvl="0" marL="457200" marR="0" rtl="0" algn="l">
              <a:lnSpc>
                <a:spcPct val="92000"/>
              </a:lnSpc>
              <a:spcBef>
                <a:spcPts val="700"/>
              </a:spcBef>
              <a:spcAft>
                <a:spcPts val="0"/>
              </a:spcAft>
              <a:buClr>
                <a:schemeClr val="accent1"/>
              </a:buClr>
              <a:buSzPts val="170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98" name="Google Shape;698;p85"/>
          <p:cNvSpPr txBox="1"/>
          <p:nvPr>
            <p:ph idx="2" type="body"/>
          </p:nvPr>
        </p:nvSpPr>
        <p:spPr>
          <a:xfrm>
            <a:off x="6386697" y="1379621"/>
            <a:ext cx="5349300" cy="4524300"/>
          </a:xfrm>
          <a:prstGeom prst="rect">
            <a:avLst/>
          </a:prstGeom>
          <a:noFill/>
          <a:ln>
            <a:noFill/>
          </a:ln>
        </p:spPr>
        <p:txBody>
          <a:bodyPr anchorCtr="0" anchor="t" bIns="45700" lIns="0" spcFirstLastPara="1" rIns="0" wrap="square" tIns="182875">
            <a:noAutofit/>
          </a:bodyPr>
          <a:lstStyle>
            <a:lvl1pPr indent="-336550" lvl="0" marL="457200" marR="0" rtl="0" algn="l">
              <a:lnSpc>
                <a:spcPct val="92000"/>
              </a:lnSpc>
              <a:spcBef>
                <a:spcPts val="700"/>
              </a:spcBef>
              <a:spcAft>
                <a:spcPts val="0"/>
              </a:spcAft>
              <a:buClr>
                <a:schemeClr val="accent1"/>
              </a:buClr>
              <a:buSzPts val="170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699" name="Google Shape;699;p85"/>
          <p:cNvPicPr preferRelativeResize="0"/>
          <p:nvPr/>
        </p:nvPicPr>
        <p:blipFill rotWithShape="1">
          <a:blip r:embed="rId2">
            <a:alphaModFix/>
          </a:blip>
          <a:srcRect b="0" l="0" r="0" t="0"/>
          <a:stretch/>
        </p:blipFill>
        <p:spPr>
          <a:xfrm>
            <a:off x="9746234" y="6365174"/>
            <a:ext cx="2139698" cy="301752"/>
          </a:xfrm>
          <a:prstGeom prst="rect">
            <a:avLst/>
          </a:prstGeom>
          <a:noFill/>
          <a:ln>
            <a:noFill/>
          </a:ln>
        </p:spPr>
      </p:pic>
      <p:sp>
        <p:nvSpPr>
          <p:cNvPr id="700" name="Google Shape;700;p85"/>
          <p:cNvSpPr txBox="1"/>
          <p:nvPr>
            <p:ph type="title"/>
          </p:nvPr>
        </p:nvSpPr>
        <p:spPr>
          <a:xfrm>
            <a:off x="456063" y="310394"/>
            <a:ext cx="11280000" cy="443700"/>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01" name="Google Shape;701;p85"/>
          <p:cNvSpPr txBox="1"/>
          <p:nvPr>
            <p:ph idx="3" type="subTitle"/>
          </p:nvPr>
        </p:nvSpPr>
        <p:spPr>
          <a:xfrm>
            <a:off x="456063" y="880004"/>
            <a:ext cx="11280000" cy="274500"/>
          </a:xfrm>
          <a:prstGeom prst="rect">
            <a:avLst/>
          </a:prstGeom>
          <a:noFill/>
          <a:ln>
            <a:noFill/>
          </a:ln>
        </p:spPr>
        <p:txBody>
          <a:bodyPr anchorCtr="0" anchor="t" bIns="45700" lIns="0" spcFirstLastPara="1" rIns="0" wrap="square" tIns="0">
            <a:noAutofit/>
          </a:bodyPr>
          <a:lstStyle>
            <a:lvl1pPr lvl="0" marR="0" rtl="0" algn="ctr">
              <a:lnSpc>
                <a:spcPct val="92000"/>
              </a:lnSpc>
              <a:spcBef>
                <a:spcPts val="700"/>
              </a:spcBef>
              <a:spcAft>
                <a:spcPts val="0"/>
              </a:spcAft>
              <a:buClr>
                <a:schemeClr val="accent1"/>
              </a:buClr>
              <a:buSzPts val="170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7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700"/>
              </a:spcBef>
              <a:spcAft>
                <a:spcPts val="0"/>
              </a:spcAft>
              <a:buClr>
                <a:schemeClr val="accent1"/>
              </a:buClr>
              <a:buSzPts val="2100"/>
              <a:buFont typeface="Arial"/>
              <a:buNone/>
              <a:defRPr b="0" i="0" sz="1900" u="none" cap="none" strike="noStrike">
                <a:solidFill>
                  <a:schemeClr val="dk2"/>
                </a:solidFill>
                <a:latin typeface="Arial"/>
                <a:ea typeface="Arial"/>
                <a:cs typeface="Arial"/>
                <a:sym typeface="Arial"/>
              </a:defRPr>
            </a:lvl3pPr>
            <a:lvl4pPr lvl="3" marR="0" rtl="0" algn="ctr">
              <a:lnSpc>
                <a:spcPct val="95000"/>
              </a:lnSpc>
              <a:spcBef>
                <a:spcPts val="7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7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7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 Dark">
  <p:cSld name="Comparison – Dark">
    <p:bg>
      <p:bgPr>
        <a:solidFill>
          <a:schemeClr val="lt1"/>
        </a:solidFill>
      </p:bgPr>
    </p:bg>
    <p:spTree>
      <p:nvGrpSpPr>
        <p:cNvPr id="702" name="Shape 702"/>
        <p:cNvGrpSpPr/>
        <p:nvPr/>
      </p:nvGrpSpPr>
      <p:grpSpPr>
        <a:xfrm>
          <a:off x="0" y="0"/>
          <a:ext cx="0" cy="0"/>
          <a:chOff x="0" y="0"/>
          <a:chExt cx="0" cy="0"/>
        </a:xfrm>
      </p:grpSpPr>
      <p:sp>
        <p:nvSpPr>
          <p:cNvPr id="703" name="Google Shape;703;p86"/>
          <p:cNvSpPr txBox="1"/>
          <p:nvPr>
            <p:ph idx="1" type="body"/>
          </p:nvPr>
        </p:nvSpPr>
        <p:spPr>
          <a:xfrm>
            <a:off x="456064" y="1401330"/>
            <a:ext cx="5355900" cy="673500"/>
          </a:xfrm>
          <a:prstGeom prst="rect">
            <a:avLst/>
          </a:prstGeom>
          <a:noFill/>
          <a:ln>
            <a:noFill/>
          </a:ln>
        </p:spPr>
        <p:txBody>
          <a:bodyPr anchorCtr="0" anchor="b" bIns="45700" lIns="0" spcFirstLastPara="1" rIns="0" wrap="square" tIns="182875">
            <a:noAutofit/>
          </a:bodyPr>
          <a:lstStyle>
            <a:lvl1pPr indent="-228600" lvl="0" marL="457200" marR="0" rtl="0" algn="l">
              <a:lnSpc>
                <a:spcPct val="92000"/>
              </a:lnSpc>
              <a:spcBef>
                <a:spcPts val="700"/>
              </a:spcBef>
              <a:spcAft>
                <a:spcPts val="0"/>
              </a:spcAft>
              <a:buClr>
                <a:schemeClr val="accent1"/>
              </a:buClr>
              <a:buSzPts val="1700"/>
              <a:buFont typeface="Merriweather Sans"/>
              <a:buNone/>
              <a:defRPr b="1" i="0" sz="2400" u="none" cap="none" strike="noStrike">
                <a:solidFill>
                  <a:schemeClr val="dk1"/>
                </a:solidFill>
                <a:latin typeface="Arial"/>
                <a:ea typeface="Arial"/>
                <a:cs typeface="Arial"/>
                <a:sym typeface="Arial"/>
              </a:defRPr>
            </a:lvl1pPr>
            <a:lvl2pPr indent="-228600" lvl="1" marL="914400" marR="0" rtl="0" algn="l">
              <a:lnSpc>
                <a:spcPct val="95000"/>
              </a:lnSpc>
              <a:spcBef>
                <a:spcPts val="700"/>
              </a:spcBef>
              <a:spcAft>
                <a:spcPts val="0"/>
              </a:spcAft>
              <a:buClr>
                <a:schemeClr val="accent1"/>
              </a:buClr>
              <a:buSzPts val="2300"/>
              <a:buFont typeface="Arial"/>
              <a:buNone/>
              <a:defRPr b="1" i="0" sz="2000" u="none" cap="none" strike="noStrike">
                <a:solidFill>
                  <a:schemeClr val="dk2"/>
                </a:solidFill>
                <a:latin typeface="Arial"/>
                <a:ea typeface="Arial"/>
                <a:cs typeface="Arial"/>
                <a:sym typeface="Arial"/>
              </a:defRPr>
            </a:lvl2pPr>
            <a:lvl3pPr indent="-228600" lvl="2" marL="1371600" marR="0" rtl="0" algn="l">
              <a:lnSpc>
                <a:spcPct val="95000"/>
              </a:lnSpc>
              <a:spcBef>
                <a:spcPts val="700"/>
              </a:spcBef>
              <a:spcAft>
                <a:spcPts val="0"/>
              </a:spcAft>
              <a:buClr>
                <a:schemeClr val="accent1"/>
              </a:buClr>
              <a:buSzPts val="2100"/>
              <a:buFont typeface="Arial"/>
              <a:buNone/>
              <a:defRPr b="1" i="0" sz="1900" u="none" cap="none" strike="noStrike">
                <a:solidFill>
                  <a:schemeClr val="dk2"/>
                </a:solidFill>
                <a:latin typeface="Arial"/>
                <a:ea typeface="Arial"/>
                <a:cs typeface="Arial"/>
                <a:sym typeface="Arial"/>
              </a:defRPr>
            </a:lvl3pPr>
            <a:lvl4pPr indent="-228600" lvl="3" marL="1828800" marR="0" rtl="0" algn="l">
              <a:lnSpc>
                <a:spcPct val="95000"/>
              </a:lnSpc>
              <a:spcBef>
                <a:spcPts val="700"/>
              </a:spcBef>
              <a:spcAft>
                <a:spcPts val="0"/>
              </a:spcAft>
              <a:buClr>
                <a:schemeClr val="accent1"/>
              </a:buClr>
              <a:buSzPts val="1600"/>
              <a:buFont typeface="Arial"/>
              <a:buNone/>
              <a:defRPr b="1" i="0" sz="1600" u="none" cap="none" strike="noStrike">
                <a:solidFill>
                  <a:schemeClr val="dk2"/>
                </a:solidFill>
                <a:latin typeface="Arial"/>
                <a:ea typeface="Arial"/>
                <a:cs typeface="Arial"/>
                <a:sym typeface="Arial"/>
              </a:defRPr>
            </a:lvl4pPr>
            <a:lvl5pPr indent="-228600" lvl="4" marL="2286000" marR="0" rtl="0" algn="l">
              <a:lnSpc>
                <a:spcPct val="95000"/>
              </a:lnSpc>
              <a:spcBef>
                <a:spcPts val="7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5pPr>
            <a:lvl6pPr indent="-228600" lvl="5" marL="2743200" marR="0" rtl="0" algn="l">
              <a:lnSpc>
                <a:spcPct val="95000"/>
              </a:lnSpc>
              <a:spcBef>
                <a:spcPts val="7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indent="-228600" lvl="6" marL="3200400" marR="0" rtl="0" algn="l">
              <a:lnSpc>
                <a:spcPct val="95000"/>
              </a:lnSpc>
              <a:spcBef>
                <a:spcPts val="7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5000"/>
              </a:lnSpc>
              <a:spcBef>
                <a:spcPts val="7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704" name="Google Shape;704;p86"/>
          <p:cNvSpPr txBox="1"/>
          <p:nvPr>
            <p:ph idx="2" type="body"/>
          </p:nvPr>
        </p:nvSpPr>
        <p:spPr>
          <a:xfrm>
            <a:off x="6386696" y="1401330"/>
            <a:ext cx="5349300" cy="673500"/>
          </a:xfrm>
          <a:prstGeom prst="rect">
            <a:avLst/>
          </a:prstGeom>
          <a:noFill/>
          <a:ln>
            <a:noFill/>
          </a:ln>
        </p:spPr>
        <p:txBody>
          <a:bodyPr anchorCtr="0" anchor="b" bIns="45700" lIns="0" spcFirstLastPara="1" rIns="0" wrap="square" tIns="182875">
            <a:noAutofit/>
          </a:bodyPr>
          <a:lstStyle>
            <a:lvl1pPr indent="-228600" lvl="0" marL="457200" marR="0" rtl="0" algn="l">
              <a:lnSpc>
                <a:spcPct val="92000"/>
              </a:lnSpc>
              <a:spcBef>
                <a:spcPts val="700"/>
              </a:spcBef>
              <a:spcAft>
                <a:spcPts val="0"/>
              </a:spcAft>
              <a:buClr>
                <a:schemeClr val="accent1"/>
              </a:buClr>
              <a:buSzPts val="1700"/>
              <a:buFont typeface="Merriweather Sans"/>
              <a:buNone/>
              <a:defRPr b="1" i="0" sz="2400" u="none" cap="none" strike="noStrike">
                <a:solidFill>
                  <a:schemeClr val="dk1"/>
                </a:solidFill>
                <a:latin typeface="Arial"/>
                <a:ea typeface="Arial"/>
                <a:cs typeface="Arial"/>
                <a:sym typeface="Arial"/>
              </a:defRPr>
            </a:lvl1pPr>
            <a:lvl2pPr indent="-228600" lvl="1" marL="914400" marR="0" rtl="0" algn="l">
              <a:lnSpc>
                <a:spcPct val="95000"/>
              </a:lnSpc>
              <a:spcBef>
                <a:spcPts val="700"/>
              </a:spcBef>
              <a:spcAft>
                <a:spcPts val="0"/>
              </a:spcAft>
              <a:buClr>
                <a:schemeClr val="accent1"/>
              </a:buClr>
              <a:buSzPts val="2300"/>
              <a:buFont typeface="Arial"/>
              <a:buNone/>
              <a:defRPr b="1" i="0" sz="2000" u="none" cap="none" strike="noStrike">
                <a:solidFill>
                  <a:schemeClr val="dk2"/>
                </a:solidFill>
                <a:latin typeface="Arial"/>
                <a:ea typeface="Arial"/>
                <a:cs typeface="Arial"/>
                <a:sym typeface="Arial"/>
              </a:defRPr>
            </a:lvl2pPr>
            <a:lvl3pPr indent="-228600" lvl="2" marL="1371600" marR="0" rtl="0" algn="l">
              <a:lnSpc>
                <a:spcPct val="95000"/>
              </a:lnSpc>
              <a:spcBef>
                <a:spcPts val="700"/>
              </a:spcBef>
              <a:spcAft>
                <a:spcPts val="0"/>
              </a:spcAft>
              <a:buClr>
                <a:schemeClr val="accent1"/>
              </a:buClr>
              <a:buSzPts val="2100"/>
              <a:buFont typeface="Arial"/>
              <a:buNone/>
              <a:defRPr b="1" i="0" sz="1900" u="none" cap="none" strike="noStrike">
                <a:solidFill>
                  <a:schemeClr val="dk2"/>
                </a:solidFill>
                <a:latin typeface="Arial"/>
                <a:ea typeface="Arial"/>
                <a:cs typeface="Arial"/>
                <a:sym typeface="Arial"/>
              </a:defRPr>
            </a:lvl3pPr>
            <a:lvl4pPr indent="-228600" lvl="3" marL="1828800" marR="0" rtl="0" algn="l">
              <a:lnSpc>
                <a:spcPct val="95000"/>
              </a:lnSpc>
              <a:spcBef>
                <a:spcPts val="700"/>
              </a:spcBef>
              <a:spcAft>
                <a:spcPts val="0"/>
              </a:spcAft>
              <a:buClr>
                <a:schemeClr val="accent1"/>
              </a:buClr>
              <a:buSzPts val="1600"/>
              <a:buFont typeface="Arial"/>
              <a:buNone/>
              <a:defRPr b="1" i="0" sz="1600" u="none" cap="none" strike="noStrike">
                <a:solidFill>
                  <a:schemeClr val="dk2"/>
                </a:solidFill>
                <a:latin typeface="Arial"/>
                <a:ea typeface="Arial"/>
                <a:cs typeface="Arial"/>
                <a:sym typeface="Arial"/>
              </a:defRPr>
            </a:lvl4pPr>
            <a:lvl5pPr indent="-228600" lvl="4" marL="2286000" marR="0" rtl="0" algn="l">
              <a:lnSpc>
                <a:spcPct val="95000"/>
              </a:lnSpc>
              <a:spcBef>
                <a:spcPts val="7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5pPr>
            <a:lvl6pPr indent="-228600" lvl="5" marL="2743200" marR="0" rtl="0" algn="l">
              <a:lnSpc>
                <a:spcPct val="95000"/>
              </a:lnSpc>
              <a:spcBef>
                <a:spcPts val="7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indent="-228600" lvl="6" marL="3200400" marR="0" rtl="0" algn="l">
              <a:lnSpc>
                <a:spcPct val="95000"/>
              </a:lnSpc>
              <a:spcBef>
                <a:spcPts val="7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5000"/>
              </a:lnSpc>
              <a:spcBef>
                <a:spcPts val="7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705" name="Google Shape;705;p86"/>
          <p:cNvSpPr txBox="1"/>
          <p:nvPr>
            <p:ph idx="3" type="body"/>
          </p:nvPr>
        </p:nvSpPr>
        <p:spPr>
          <a:xfrm>
            <a:off x="456062" y="1961304"/>
            <a:ext cx="5349300" cy="3942900"/>
          </a:xfrm>
          <a:prstGeom prst="rect">
            <a:avLst/>
          </a:prstGeom>
          <a:noFill/>
          <a:ln>
            <a:noFill/>
          </a:ln>
        </p:spPr>
        <p:txBody>
          <a:bodyPr anchorCtr="0" anchor="t" bIns="45700" lIns="0" spcFirstLastPara="1" rIns="0" wrap="square" tIns="182875">
            <a:noAutofit/>
          </a:bodyPr>
          <a:lstStyle>
            <a:lvl1pPr indent="-336550" lvl="0" marL="457200" marR="0" rtl="0" algn="l">
              <a:lnSpc>
                <a:spcPct val="92000"/>
              </a:lnSpc>
              <a:spcBef>
                <a:spcPts val="700"/>
              </a:spcBef>
              <a:spcAft>
                <a:spcPts val="0"/>
              </a:spcAft>
              <a:buClr>
                <a:schemeClr val="accent1"/>
              </a:buClr>
              <a:buSzPts val="170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706" name="Google Shape;706;p86"/>
          <p:cNvSpPr txBox="1"/>
          <p:nvPr>
            <p:ph idx="4" type="body"/>
          </p:nvPr>
        </p:nvSpPr>
        <p:spPr>
          <a:xfrm>
            <a:off x="6386696" y="1961304"/>
            <a:ext cx="5349300" cy="3942900"/>
          </a:xfrm>
          <a:prstGeom prst="rect">
            <a:avLst/>
          </a:prstGeom>
          <a:noFill/>
          <a:ln>
            <a:noFill/>
          </a:ln>
        </p:spPr>
        <p:txBody>
          <a:bodyPr anchorCtr="0" anchor="t" bIns="45700" lIns="0" spcFirstLastPara="1" rIns="0" wrap="square" tIns="182875">
            <a:noAutofit/>
          </a:bodyPr>
          <a:lstStyle>
            <a:lvl1pPr indent="-336550" lvl="0" marL="457200" marR="0" rtl="0" algn="l">
              <a:lnSpc>
                <a:spcPct val="92000"/>
              </a:lnSpc>
              <a:spcBef>
                <a:spcPts val="700"/>
              </a:spcBef>
              <a:spcAft>
                <a:spcPts val="0"/>
              </a:spcAft>
              <a:buClr>
                <a:schemeClr val="accent1"/>
              </a:buClr>
              <a:buSzPts val="170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707" name="Google Shape;707;p86"/>
          <p:cNvSpPr txBox="1"/>
          <p:nvPr>
            <p:ph type="title"/>
          </p:nvPr>
        </p:nvSpPr>
        <p:spPr>
          <a:xfrm>
            <a:off x="456063" y="310394"/>
            <a:ext cx="11280000" cy="443700"/>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08" name="Google Shape;708;p86"/>
          <p:cNvSpPr txBox="1"/>
          <p:nvPr>
            <p:ph idx="5" type="subTitle"/>
          </p:nvPr>
        </p:nvSpPr>
        <p:spPr>
          <a:xfrm>
            <a:off x="456063" y="880004"/>
            <a:ext cx="11280000" cy="274500"/>
          </a:xfrm>
          <a:prstGeom prst="rect">
            <a:avLst/>
          </a:prstGeom>
          <a:noFill/>
          <a:ln>
            <a:noFill/>
          </a:ln>
        </p:spPr>
        <p:txBody>
          <a:bodyPr anchorCtr="0" anchor="t" bIns="45700" lIns="0" spcFirstLastPara="1" rIns="0" wrap="square" tIns="0">
            <a:noAutofit/>
          </a:bodyPr>
          <a:lstStyle>
            <a:lvl1pPr lvl="0" marR="0" rtl="0" algn="ctr">
              <a:lnSpc>
                <a:spcPct val="92000"/>
              </a:lnSpc>
              <a:spcBef>
                <a:spcPts val="700"/>
              </a:spcBef>
              <a:spcAft>
                <a:spcPts val="0"/>
              </a:spcAft>
              <a:buClr>
                <a:schemeClr val="accent1"/>
              </a:buClr>
              <a:buSzPts val="170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7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700"/>
              </a:spcBef>
              <a:spcAft>
                <a:spcPts val="0"/>
              </a:spcAft>
              <a:buClr>
                <a:schemeClr val="accent1"/>
              </a:buClr>
              <a:buSzPts val="2100"/>
              <a:buFont typeface="Arial"/>
              <a:buNone/>
              <a:defRPr b="0" i="0" sz="1900" u="none" cap="none" strike="noStrike">
                <a:solidFill>
                  <a:schemeClr val="dk2"/>
                </a:solidFill>
                <a:latin typeface="Arial"/>
                <a:ea typeface="Arial"/>
                <a:cs typeface="Arial"/>
                <a:sym typeface="Arial"/>
              </a:defRPr>
            </a:lvl3pPr>
            <a:lvl4pPr lvl="3" marR="0" rtl="0" algn="ctr">
              <a:lnSpc>
                <a:spcPct val="95000"/>
              </a:lnSpc>
              <a:spcBef>
                <a:spcPts val="7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7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7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709" name="Google Shape;709;p86"/>
          <p:cNvPicPr preferRelativeResize="0"/>
          <p:nvPr/>
        </p:nvPicPr>
        <p:blipFill rotWithShape="1">
          <a:blip r:embed="rId2">
            <a:alphaModFix/>
          </a:blip>
          <a:srcRect b="0" l="0" r="0" t="0"/>
          <a:stretch/>
        </p:blipFill>
        <p:spPr>
          <a:xfrm>
            <a:off x="9746234" y="6365174"/>
            <a:ext cx="2139698" cy="301752"/>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 Dark">
  <p:cSld name="Three Content - Dark">
    <p:bg>
      <p:bgPr>
        <a:solidFill>
          <a:schemeClr val="lt2"/>
        </a:solidFill>
      </p:bgPr>
    </p:bg>
    <p:spTree>
      <p:nvGrpSpPr>
        <p:cNvPr id="710" name="Shape 710"/>
        <p:cNvGrpSpPr/>
        <p:nvPr/>
      </p:nvGrpSpPr>
      <p:grpSpPr>
        <a:xfrm>
          <a:off x="0" y="0"/>
          <a:ext cx="0" cy="0"/>
          <a:chOff x="0" y="0"/>
          <a:chExt cx="0" cy="0"/>
        </a:xfrm>
      </p:grpSpPr>
      <p:pic>
        <p:nvPicPr>
          <p:cNvPr id="711" name="Google Shape;711;p87"/>
          <p:cNvPicPr preferRelativeResize="0"/>
          <p:nvPr/>
        </p:nvPicPr>
        <p:blipFill rotWithShape="1">
          <a:blip r:embed="rId2">
            <a:alphaModFix/>
          </a:blip>
          <a:srcRect b="0" l="0" r="0" t="0"/>
          <a:stretch/>
        </p:blipFill>
        <p:spPr>
          <a:xfrm>
            <a:off x="9746234" y="6365174"/>
            <a:ext cx="2139698" cy="301752"/>
          </a:xfrm>
          <a:prstGeom prst="rect">
            <a:avLst/>
          </a:prstGeom>
          <a:noFill/>
          <a:ln>
            <a:noFill/>
          </a:ln>
        </p:spPr>
      </p:pic>
      <p:sp>
        <p:nvSpPr>
          <p:cNvPr id="712" name="Google Shape;712;p87"/>
          <p:cNvSpPr txBox="1"/>
          <p:nvPr>
            <p:ph idx="1" type="body"/>
          </p:nvPr>
        </p:nvSpPr>
        <p:spPr>
          <a:xfrm>
            <a:off x="456062" y="1377387"/>
            <a:ext cx="3641100" cy="4526400"/>
          </a:xfrm>
          <a:prstGeom prst="rect">
            <a:avLst/>
          </a:prstGeom>
          <a:noFill/>
          <a:ln>
            <a:noFill/>
          </a:ln>
        </p:spPr>
        <p:txBody>
          <a:bodyPr anchorCtr="0" anchor="t" bIns="45700" lIns="365775" spcFirstLastPara="1" rIns="365775" wrap="square" tIns="182875">
            <a:noAutofit/>
          </a:bodyPr>
          <a:lstStyle>
            <a:lvl1pPr indent="-336550" lvl="0" marL="457200" marR="0" rtl="0" algn="l">
              <a:lnSpc>
                <a:spcPct val="92000"/>
              </a:lnSpc>
              <a:spcBef>
                <a:spcPts val="700"/>
              </a:spcBef>
              <a:spcAft>
                <a:spcPts val="0"/>
              </a:spcAft>
              <a:buClr>
                <a:schemeClr val="accent1"/>
              </a:buClr>
              <a:buSzPts val="170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713" name="Google Shape;713;p87"/>
          <p:cNvSpPr txBox="1"/>
          <p:nvPr>
            <p:ph idx="2" type="body"/>
          </p:nvPr>
        </p:nvSpPr>
        <p:spPr>
          <a:xfrm>
            <a:off x="4274418" y="1377387"/>
            <a:ext cx="3641100" cy="4526400"/>
          </a:xfrm>
          <a:prstGeom prst="rect">
            <a:avLst/>
          </a:prstGeom>
          <a:noFill/>
          <a:ln>
            <a:noFill/>
          </a:ln>
        </p:spPr>
        <p:txBody>
          <a:bodyPr anchorCtr="0" anchor="t" bIns="45700" lIns="365775" spcFirstLastPara="1" rIns="365775" wrap="square" tIns="182875">
            <a:noAutofit/>
          </a:bodyPr>
          <a:lstStyle>
            <a:lvl1pPr indent="-336550" lvl="0" marL="457200" marR="0" rtl="0" algn="l">
              <a:lnSpc>
                <a:spcPct val="92000"/>
              </a:lnSpc>
              <a:spcBef>
                <a:spcPts val="700"/>
              </a:spcBef>
              <a:spcAft>
                <a:spcPts val="0"/>
              </a:spcAft>
              <a:buClr>
                <a:schemeClr val="accent1"/>
              </a:buClr>
              <a:buSzPts val="170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714" name="Google Shape;714;p87"/>
          <p:cNvSpPr txBox="1"/>
          <p:nvPr>
            <p:ph idx="3" type="body"/>
          </p:nvPr>
        </p:nvSpPr>
        <p:spPr>
          <a:xfrm>
            <a:off x="8093075" y="1377386"/>
            <a:ext cx="3642900" cy="4526400"/>
          </a:xfrm>
          <a:prstGeom prst="rect">
            <a:avLst/>
          </a:prstGeom>
          <a:noFill/>
          <a:ln>
            <a:noFill/>
          </a:ln>
        </p:spPr>
        <p:txBody>
          <a:bodyPr anchorCtr="0" anchor="t" bIns="45700" lIns="365775" spcFirstLastPara="1" rIns="365775" wrap="square" tIns="182875">
            <a:noAutofit/>
          </a:bodyPr>
          <a:lstStyle>
            <a:lvl1pPr indent="-336550" lvl="0" marL="457200" marR="0" rtl="0" algn="l">
              <a:lnSpc>
                <a:spcPct val="92000"/>
              </a:lnSpc>
              <a:spcBef>
                <a:spcPts val="700"/>
              </a:spcBef>
              <a:spcAft>
                <a:spcPts val="0"/>
              </a:spcAft>
              <a:buClr>
                <a:schemeClr val="accent1"/>
              </a:buClr>
              <a:buSzPts val="170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715" name="Google Shape;715;p87"/>
          <p:cNvSpPr txBox="1"/>
          <p:nvPr>
            <p:ph type="title"/>
          </p:nvPr>
        </p:nvSpPr>
        <p:spPr>
          <a:xfrm>
            <a:off x="456063" y="310394"/>
            <a:ext cx="11280000" cy="443700"/>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16" name="Google Shape;716;p87"/>
          <p:cNvSpPr txBox="1"/>
          <p:nvPr>
            <p:ph idx="4" type="subTitle"/>
          </p:nvPr>
        </p:nvSpPr>
        <p:spPr>
          <a:xfrm>
            <a:off x="456063" y="880004"/>
            <a:ext cx="11280000" cy="274500"/>
          </a:xfrm>
          <a:prstGeom prst="rect">
            <a:avLst/>
          </a:prstGeom>
          <a:noFill/>
          <a:ln>
            <a:noFill/>
          </a:ln>
        </p:spPr>
        <p:txBody>
          <a:bodyPr anchorCtr="0" anchor="t" bIns="45700" lIns="0" spcFirstLastPara="1" rIns="0" wrap="square" tIns="0">
            <a:noAutofit/>
          </a:bodyPr>
          <a:lstStyle>
            <a:lvl1pPr lvl="0" marR="0" rtl="0" algn="ctr">
              <a:lnSpc>
                <a:spcPct val="92000"/>
              </a:lnSpc>
              <a:spcBef>
                <a:spcPts val="700"/>
              </a:spcBef>
              <a:spcAft>
                <a:spcPts val="0"/>
              </a:spcAft>
              <a:buClr>
                <a:schemeClr val="accent1"/>
              </a:buClr>
              <a:buSzPts val="170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7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700"/>
              </a:spcBef>
              <a:spcAft>
                <a:spcPts val="0"/>
              </a:spcAft>
              <a:buClr>
                <a:schemeClr val="accent1"/>
              </a:buClr>
              <a:buSzPts val="2100"/>
              <a:buFont typeface="Arial"/>
              <a:buNone/>
              <a:defRPr b="0" i="0" sz="1900" u="none" cap="none" strike="noStrike">
                <a:solidFill>
                  <a:schemeClr val="dk2"/>
                </a:solidFill>
                <a:latin typeface="Arial"/>
                <a:ea typeface="Arial"/>
                <a:cs typeface="Arial"/>
                <a:sym typeface="Arial"/>
              </a:defRPr>
            </a:lvl3pPr>
            <a:lvl4pPr lvl="3" marR="0" rtl="0" algn="ctr">
              <a:lnSpc>
                <a:spcPct val="95000"/>
              </a:lnSpc>
              <a:spcBef>
                <a:spcPts val="7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7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7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 and Content – Dark">
  <p:cSld name="Bullet and Content – Dark">
    <p:bg>
      <p:bgPr>
        <a:solidFill>
          <a:schemeClr val="lt1"/>
        </a:solidFill>
      </p:bgPr>
    </p:bg>
    <p:spTree>
      <p:nvGrpSpPr>
        <p:cNvPr id="717" name="Shape 717"/>
        <p:cNvGrpSpPr/>
        <p:nvPr/>
      </p:nvGrpSpPr>
      <p:grpSpPr>
        <a:xfrm>
          <a:off x="0" y="0"/>
          <a:ext cx="0" cy="0"/>
          <a:chOff x="0" y="0"/>
          <a:chExt cx="0" cy="0"/>
        </a:xfrm>
      </p:grpSpPr>
      <p:sp>
        <p:nvSpPr>
          <p:cNvPr id="718" name="Google Shape;718;p88"/>
          <p:cNvSpPr txBox="1"/>
          <p:nvPr>
            <p:ph idx="1" type="body"/>
          </p:nvPr>
        </p:nvSpPr>
        <p:spPr>
          <a:xfrm>
            <a:off x="456062" y="2090911"/>
            <a:ext cx="5349300" cy="3812700"/>
          </a:xfrm>
          <a:prstGeom prst="rect">
            <a:avLst/>
          </a:prstGeom>
          <a:noFill/>
          <a:ln>
            <a:noFill/>
          </a:ln>
        </p:spPr>
        <p:txBody>
          <a:bodyPr anchorCtr="0" anchor="t" bIns="45700" lIns="0" spcFirstLastPara="1" rIns="0" wrap="square" tIns="182875">
            <a:noAutofit/>
          </a:bodyPr>
          <a:lstStyle>
            <a:lvl1pPr indent="-336550" lvl="0" marL="457200" marR="0" rtl="0" algn="l">
              <a:lnSpc>
                <a:spcPct val="92000"/>
              </a:lnSpc>
              <a:spcBef>
                <a:spcPts val="700"/>
              </a:spcBef>
              <a:spcAft>
                <a:spcPts val="0"/>
              </a:spcAft>
              <a:buClr>
                <a:schemeClr val="accent1"/>
              </a:buClr>
              <a:buSzPts val="170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719" name="Google Shape;719;p88"/>
          <p:cNvSpPr txBox="1"/>
          <p:nvPr>
            <p:ph type="title"/>
          </p:nvPr>
        </p:nvSpPr>
        <p:spPr>
          <a:xfrm>
            <a:off x="456063" y="310393"/>
            <a:ext cx="5349300" cy="900000"/>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20" name="Google Shape;720;p88"/>
          <p:cNvSpPr txBox="1"/>
          <p:nvPr>
            <p:ph idx="2" type="subTitle"/>
          </p:nvPr>
        </p:nvSpPr>
        <p:spPr>
          <a:xfrm>
            <a:off x="456063" y="1305388"/>
            <a:ext cx="5349300" cy="302100"/>
          </a:xfrm>
          <a:prstGeom prst="rect">
            <a:avLst/>
          </a:prstGeom>
          <a:noFill/>
          <a:ln>
            <a:noFill/>
          </a:ln>
        </p:spPr>
        <p:txBody>
          <a:bodyPr anchorCtr="0" anchor="t" bIns="45700" lIns="0" spcFirstLastPara="1" rIns="0" wrap="square" tIns="0">
            <a:noAutofit/>
          </a:bodyPr>
          <a:lstStyle>
            <a:lvl1pPr lvl="0" marR="0" rtl="0" algn="ctr">
              <a:lnSpc>
                <a:spcPct val="92000"/>
              </a:lnSpc>
              <a:spcBef>
                <a:spcPts val="700"/>
              </a:spcBef>
              <a:spcAft>
                <a:spcPts val="0"/>
              </a:spcAft>
              <a:buClr>
                <a:schemeClr val="accent1"/>
              </a:buClr>
              <a:buSzPts val="170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7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700"/>
              </a:spcBef>
              <a:spcAft>
                <a:spcPts val="0"/>
              </a:spcAft>
              <a:buClr>
                <a:schemeClr val="accent1"/>
              </a:buClr>
              <a:buSzPts val="2100"/>
              <a:buFont typeface="Arial"/>
              <a:buNone/>
              <a:defRPr b="0" i="0" sz="1900" u="none" cap="none" strike="noStrike">
                <a:solidFill>
                  <a:schemeClr val="dk2"/>
                </a:solidFill>
                <a:latin typeface="Arial"/>
                <a:ea typeface="Arial"/>
                <a:cs typeface="Arial"/>
                <a:sym typeface="Arial"/>
              </a:defRPr>
            </a:lvl3pPr>
            <a:lvl4pPr lvl="3" marR="0" rtl="0" algn="ctr">
              <a:lnSpc>
                <a:spcPct val="95000"/>
              </a:lnSpc>
              <a:spcBef>
                <a:spcPts val="7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7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7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721" name="Google Shape;721;p88"/>
          <p:cNvSpPr txBox="1"/>
          <p:nvPr>
            <p:ph idx="3" type="body"/>
          </p:nvPr>
        </p:nvSpPr>
        <p:spPr>
          <a:xfrm>
            <a:off x="6386697" y="310392"/>
            <a:ext cx="5349300" cy="5593500"/>
          </a:xfrm>
          <a:prstGeom prst="rect">
            <a:avLst/>
          </a:prstGeom>
          <a:solidFill>
            <a:schemeClr val="dk1">
              <a:alpha val="14900"/>
            </a:schemeClr>
          </a:solidFill>
          <a:ln cap="rnd" cmpd="sng" w="38100">
            <a:solidFill>
              <a:schemeClr val="accent3"/>
            </a:solidFill>
            <a:prstDash val="solid"/>
            <a:round/>
            <a:headEnd len="sm" w="sm" type="none"/>
            <a:tailEnd len="sm" w="sm" type="none"/>
          </a:ln>
        </p:spPr>
        <p:txBody>
          <a:bodyPr anchorCtr="0" anchor="t" bIns="45700" lIns="0" spcFirstLastPara="1" rIns="0" wrap="square" tIns="182875">
            <a:noAutofit/>
          </a:bodyPr>
          <a:lstStyle>
            <a:lvl1pPr indent="-336550" lvl="0" marL="457200" marR="0" rtl="0" algn="l">
              <a:lnSpc>
                <a:spcPct val="92000"/>
              </a:lnSpc>
              <a:spcBef>
                <a:spcPts val="700"/>
              </a:spcBef>
              <a:spcAft>
                <a:spcPts val="0"/>
              </a:spcAft>
              <a:buClr>
                <a:schemeClr val="accent1"/>
              </a:buClr>
              <a:buSzPts val="170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722" name="Google Shape;722;p88"/>
          <p:cNvPicPr preferRelativeResize="0"/>
          <p:nvPr/>
        </p:nvPicPr>
        <p:blipFill rotWithShape="1">
          <a:blip r:embed="rId2">
            <a:alphaModFix/>
          </a:blip>
          <a:srcRect b="0" l="0" r="0" t="0"/>
          <a:stretch/>
        </p:blipFill>
        <p:spPr>
          <a:xfrm>
            <a:off x="9746234" y="6365174"/>
            <a:ext cx="2139698" cy="301752"/>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Up Quote - Dark">
  <p:cSld name="Three Up Quote - Dark">
    <p:bg>
      <p:bgPr>
        <a:solidFill>
          <a:schemeClr val="lt2"/>
        </a:solidFill>
      </p:bgPr>
    </p:bg>
    <p:spTree>
      <p:nvGrpSpPr>
        <p:cNvPr id="723" name="Shape 723"/>
        <p:cNvGrpSpPr/>
        <p:nvPr/>
      </p:nvGrpSpPr>
      <p:grpSpPr>
        <a:xfrm>
          <a:off x="0" y="0"/>
          <a:ext cx="0" cy="0"/>
          <a:chOff x="0" y="0"/>
          <a:chExt cx="0" cy="0"/>
        </a:xfrm>
      </p:grpSpPr>
      <p:pic>
        <p:nvPicPr>
          <p:cNvPr id="724" name="Google Shape;724;p89"/>
          <p:cNvPicPr preferRelativeResize="0"/>
          <p:nvPr/>
        </p:nvPicPr>
        <p:blipFill rotWithShape="1">
          <a:blip r:embed="rId2">
            <a:alphaModFix/>
          </a:blip>
          <a:srcRect b="0" l="0" r="0" t="0"/>
          <a:stretch/>
        </p:blipFill>
        <p:spPr>
          <a:xfrm>
            <a:off x="9746234" y="6365174"/>
            <a:ext cx="2139698" cy="301752"/>
          </a:xfrm>
          <a:prstGeom prst="rect">
            <a:avLst/>
          </a:prstGeom>
          <a:noFill/>
          <a:ln>
            <a:noFill/>
          </a:ln>
        </p:spPr>
      </p:pic>
      <p:sp>
        <p:nvSpPr>
          <p:cNvPr id="725" name="Google Shape;725;p89"/>
          <p:cNvSpPr txBox="1"/>
          <p:nvPr>
            <p:ph idx="1" type="body"/>
          </p:nvPr>
        </p:nvSpPr>
        <p:spPr>
          <a:xfrm>
            <a:off x="456062" y="1678329"/>
            <a:ext cx="3641100" cy="3990900"/>
          </a:xfrm>
          <a:prstGeom prst="rect">
            <a:avLst/>
          </a:prstGeom>
          <a:noFill/>
          <a:ln cap="flat" cmpd="sng" w="12700">
            <a:solidFill>
              <a:schemeClr val="accent1"/>
            </a:solidFill>
            <a:prstDash val="solid"/>
            <a:round/>
            <a:headEnd len="sm" w="sm" type="none"/>
            <a:tailEnd len="sm" w="sm" type="none"/>
          </a:ln>
        </p:spPr>
        <p:txBody>
          <a:bodyPr anchorCtr="0" anchor="ctr" bIns="45700" lIns="201175" spcFirstLastPara="1" rIns="201175" wrap="square" tIns="201175">
            <a:noAutofit/>
          </a:bodyPr>
          <a:lstStyle>
            <a:lvl1pPr indent="-381000" lvl="0" marL="457200" marR="0" rtl="0" algn="l">
              <a:lnSpc>
                <a:spcPct val="92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23850" lvl="1" marL="914400" marR="0" rtl="0" algn="l">
              <a:lnSpc>
                <a:spcPct val="95000"/>
              </a:lnSpc>
              <a:spcBef>
                <a:spcPts val="700"/>
              </a:spcBef>
              <a:spcAft>
                <a:spcPts val="0"/>
              </a:spcAft>
              <a:buClr>
                <a:schemeClr val="accent1"/>
              </a:buClr>
              <a:buSzPts val="1500"/>
              <a:buFont typeface="Arial"/>
              <a:buChar char="–"/>
              <a:defRPr b="1" i="1" sz="1500" u="none" cap="none" strike="noStrike">
                <a:solidFill>
                  <a:schemeClr val="accent1"/>
                </a:solidFill>
                <a:latin typeface="Arial"/>
                <a:ea typeface="Arial"/>
                <a:cs typeface="Arial"/>
                <a:sym typeface="Arial"/>
              </a:defRPr>
            </a:lvl2pPr>
            <a:lvl3pPr indent="-323850" lvl="2" marL="1371600" marR="0" rtl="0" algn="l">
              <a:lnSpc>
                <a:spcPct val="95000"/>
              </a:lnSpc>
              <a:spcBef>
                <a:spcPts val="7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3pPr>
            <a:lvl4pPr indent="-323850" lvl="3" marL="1828800" marR="0" rtl="0" algn="l">
              <a:lnSpc>
                <a:spcPct val="95000"/>
              </a:lnSpc>
              <a:spcBef>
                <a:spcPts val="7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726" name="Google Shape;726;p89"/>
          <p:cNvSpPr txBox="1"/>
          <p:nvPr>
            <p:ph idx="2" type="body"/>
          </p:nvPr>
        </p:nvSpPr>
        <p:spPr>
          <a:xfrm>
            <a:off x="4274418" y="1678329"/>
            <a:ext cx="3641100" cy="3990900"/>
          </a:xfrm>
          <a:prstGeom prst="rect">
            <a:avLst/>
          </a:prstGeom>
          <a:noFill/>
          <a:ln cap="flat" cmpd="sng" w="12700">
            <a:solidFill>
              <a:schemeClr val="accent1"/>
            </a:solidFill>
            <a:prstDash val="solid"/>
            <a:round/>
            <a:headEnd len="sm" w="sm" type="none"/>
            <a:tailEnd len="sm" w="sm" type="none"/>
          </a:ln>
        </p:spPr>
        <p:txBody>
          <a:bodyPr anchorCtr="0" anchor="ctr" bIns="45700" lIns="201175" spcFirstLastPara="1" rIns="201175" wrap="square" tIns="201175">
            <a:noAutofit/>
          </a:bodyPr>
          <a:lstStyle>
            <a:lvl1pPr indent="-381000" lvl="0" marL="457200" marR="0" rtl="0" algn="l">
              <a:lnSpc>
                <a:spcPct val="92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23850" lvl="1" marL="914400" marR="0" rtl="0" algn="l">
              <a:lnSpc>
                <a:spcPct val="95000"/>
              </a:lnSpc>
              <a:spcBef>
                <a:spcPts val="700"/>
              </a:spcBef>
              <a:spcAft>
                <a:spcPts val="0"/>
              </a:spcAft>
              <a:buClr>
                <a:schemeClr val="accent1"/>
              </a:buClr>
              <a:buSzPts val="1500"/>
              <a:buFont typeface="Arial"/>
              <a:buChar char="–"/>
              <a:defRPr b="1" i="1" sz="1500" u="none" cap="none" strike="noStrike">
                <a:solidFill>
                  <a:schemeClr val="accent1"/>
                </a:solidFill>
                <a:latin typeface="Arial"/>
                <a:ea typeface="Arial"/>
                <a:cs typeface="Arial"/>
                <a:sym typeface="Arial"/>
              </a:defRPr>
            </a:lvl2pPr>
            <a:lvl3pPr indent="-323850" lvl="2" marL="1371600" marR="0" rtl="0" algn="l">
              <a:lnSpc>
                <a:spcPct val="95000"/>
              </a:lnSpc>
              <a:spcBef>
                <a:spcPts val="7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3pPr>
            <a:lvl4pPr indent="-323850" lvl="3" marL="1828800" marR="0" rtl="0" algn="l">
              <a:lnSpc>
                <a:spcPct val="95000"/>
              </a:lnSpc>
              <a:spcBef>
                <a:spcPts val="7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727" name="Google Shape;727;p89"/>
          <p:cNvSpPr txBox="1"/>
          <p:nvPr>
            <p:ph idx="3" type="body"/>
          </p:nvPr>
        </p:nvSpPr>
        <p:spPr>
          <a:xfrm>
            <a:off x="8093075" y="1678327"/>
            <a:ext cx="3642900" cy="3990900"/>
          </a:xfrm>
          <a:prstGeom prst="rect">
            <a:avLst/>
          </a:prstGeom>
          <a:noFill/>
          <a:ln cap="flat" cmpd="sng" w="12700">
            <a:solidFill>
              <a:schemeClr val="accent1"/>
            </a:solidFill>
            <a:prstDash val="solid"/>
            <a:round/>
            <a:headEnd len="sm" w="sm" type="none"/>
            <a:tailEnd len="sm" w="sm" type="none"/>
          </a:ln>
        </p:spPr>
        <p:txBody>
          <a:bodyPr anchorCtr="0" anchor="ctr" bIns="45700" lIns="201175" spcFirstLastPara="1" rIns="201175" wrap="square" tIns="201175">
            <a:noAutofit/>
          </a:bodyPr>
          <a:lstStyle>
            <a:lvl1pPr indent="-381000" lvl="0" marL="457200" marR="0" rtl="0" algn="l">
              <a:lnSpc>
                <a:spcPct val="92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23850" lvl="1" marL="914400" marR="0" rtl="0" algn="l">
              <a:lnSpc>
                <a:spcPct val="95000"/>
              </a:lnSpc>
              <a:spcBef>
                <a:spcPts val="700"/>
              </a:spcBef>
              <a:spcAft>
                <a:spcPts val="0"/>
              </a:spcAft>
              <a:buClr>
                <a:schemeClr val="accent1"/>
              </a:buClr>
              <a:buSzPts val="1500"/>
              <a:buFont typeface="Arial"/>
              <a:buChar char="–"/>
              <a:defRPr b="1" i="1" sz="1500" u="none" cap="none" strike="noStrike">
                <a:solidFill>
                  <a:schemeClr val="accent1"/>
                </a:solidFill>
                <a:latin typeface="Arial"/>
                <a:ea typeface="Arial"/>
                <a:cs typeface="Arial"/>
                <a:sym typeface="Arial"/>
              </a:defRPr>
            </a:lvl2pPr>
            <a:lvl3pPr indent="-323850" lvl="2" marL="1371600" marR="0" rtl="0" algn="l">
              <a:lnSpc>
                <a:spcPct val="95000"/>
              </a:lnSpc>
              <a:spcBef>
                <a:spcPts val="7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3pPr>
            <a:lvl4pPr indent="-323850" lvl="3" marL="1828800" marR="0" rtl="0" algn="l">
              <a:lnSpc>
                <a:spcPct val="95000"/>
              </a:lnSpc>
              <a:spcBef>
                <a:spcPts val="7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728" name="Google Shape;728;p89"/>
          <p:cNvSpPr txBox="1"/>
          <p:nvPr>
            <p:ph type="title"/>
          </p:nvPr>
        </p:nvSpPr>
        <p:spPr>
          <a:xfrm>
            <a:off x="456063" y="310394"/>
            <a:ext cx="11280000" cy="443700"/>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29" name="Google Shape;729;p89"/>
          <p:cNvSpPr txBox="1"/>
          <p:nvPr>
            <p:ph idx="4" type="subTitle"/>
          </p:nvPr>
        </p:nvSpPr>
        <p:spPr>
          <a:xfrm>
            <a:off x="456063" y="880004"/>
            <a:ext cx="11280000" cy="274500"/>
          </a:xfrm>
          <a:prstGeom prst="rect">
            <a:avLst/>
          </a:prstGeom>
          <a:noFill/>
          <a:ln>
            <a:noFill/>
          </a:ln>
        </p:spPr>
        <p:txBody>
          <a:bodyPr anchorCtr="0" anchor="t" bIns="45700" lIns="0" spcFirstLastPara="1" rIns="0" wrap="square" tIns="0">
            <a:noAutofit/>
          </a:bodyPr>
          <a:lstStyle>
            <a:lvl1pPr lvl="0" marR="0" rtl="0" algn="ctr">
              <a:lnSpc>
                <a:spcPct val="92000"/>
              </a:lnSpc>
              <a:spcBef>
                <a:spcPts val="700"/>
              </a:spcBef>
              <a:spcAft>
                <a:spcPts val="0"/>
              </a:spcAft>
              <a:buClr>
                <a:schemeClr val="accent1"/>
              </a:buClr>
              <a:buSzPts val="170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7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700"/>
              </a:spcBef>
              <a:spcAft>
                <a:spcPts val="0"/>
              </a:spcAft>
              <a:buClr>
                <a:schemeClr val="accent1"/>
              </a:buClr>
              <a:buSzPts val="2100"/>
              <a:buFont typeface="Arial"/>
              <a:buNone/>
              <a:defRPr b="0" i="0" sz="1900" u="none" cap="none" strike="noStrike">
                <a:solidFill>
                  <a:schemeClr val="dk2"/>
                </a:solidFill>
                <a:latin typeface="Arial"/>
                <a:ea typeface="Arial"/>
                <a:cs typeface="Arial"/>
                <a:sym typeface="Arial"/>
              </a:defRPr>
            </a:lvl3pPr>
            <a:lvl4pPr lvl="3" marR="0" rtl="0" algn="ctr">
              <a:lnSpc>
                <a:spcPct val="95000"/>
              </a:lnSpc>
              <a:spcBef>
                <a:spcPts val="7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7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7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 Dark">
  <p:cSld name="Title Only – Dark">
    <p:bg>
      <p:bgPr>
        <a:solidFill>
          <a:schemeClr val="lt1"/>
        </a:solidFill>
      </p:bgPr>
    </p:bg>
    <p:spTree>
      <p:nvGrpSpPr>
        <p:cNvPr id="730" name="Shape 730"/>
        <p:cNvGrpSpPr/>
        <p:nvPr/>
      </p:nvGrpSpPr>
      <p:grpSpPr>
        <a:xfrm>
          <a:off x="0" y="0"/>
          <a:ext cx="0" cy="0"/>
          <a:chOff x="0" y="0"/>
          <a:chExt cx="0" cy="0"/>
        </a:xfrm>
      </p:grpSpPr>
      <p:pic>
        <p:nvPicPr>
          <p:cNvPr id="731" name="Google Shape;731;p90"/>
          <p:cNvPicPr preferRelativeResize="0"/>
          <p:nvPr/>
        </p:nvPicPr>
        <p:blipFill rotWithShape="1">
          <a:blip r:embed="rId2">
            <a:alphaModFix/>
          </a:blip>
          <a:srcRect b="0" l="0" r="0" t="0"/>
          <a:stretch/>
        </p:blipFill>
        <p:spPr>
          <a:xfrm>
            <a:off x="9746234" y="6365174"/>
            <a:ext cx="2139698" cy="301752"/>
          </a:xfrm>
          <a:prstGeom prst="rect">
            <a:avLst/>
          </a:prstGeom>
          <a:noFill/>
          <a:ln>
            <a:noFill/>
          </a:ln>
        </p:spPr>
      </p:pic>
      <p:sp>
        <p:nvSpPr>
          <p:cNvPr id="732" name="Google Shape;732;p90"/>
          <p:cNvSpPr txBox="1"/>
          <p:nvPr>
            <p:ph type="title"/>
          </p:nvPr>
        </p:nvSpPr>
        <p:spPr>
          <a:xfrm>
            <a:off x="456063" y="310394"/>
            <a:ext cx="11280000" cy="443700"/>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33" name="Google Shape;733;p90"/>
          <p:cNvSpPr txBox="1"/>
          <p:nvPr>
            <p:ph idx="1" type="subTitle"/>
          </p:nvPr>
        </p:nvSpPr>
        <p:spPr>
          <a:xfrm>
            <a:off x="456063" y="880004"/>
            <a:ext cx="11280000" cy="274500"/>
          </a:xfrm>
          <a:prstGeom prst="rect">
            <a:avLst/>
          </a:prstGeom>
          <a:noFill/>
          <a:ln>
            <a:noFill/>
          </a:ln>
        </p:spPr>
        <p:txBody>
          <a:bodyPr anchorCtr="0" anchor="t" bIns="45700" lIns="0" spcFirstLastPara="1" rIns="0" wrap="square" tIns="0">
            <a:noAutofit/>
          </a:bodyPr>
          <a:lstStyle>
            <a:lvl1pPr lvl="0" marR="0" rtl="0" algn="ctr">
              <a:lnSpc>
                <a:spcPct val="92000"/>
              </a:lnSpc>
              <a:spcBef>
                <a:spcPts val="700"/>
              </a:spcBef>
              <a:spcAft>
                <a:spcPts val="0"/>
              </a:spcAft>
              <a:buClr>
                <a:schemeClr val="accent1"/>
              </a:buClr>
              <a:buSzPts val="170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7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700"/>
              </a:spcBef>
              <a:spcAft>
                <a:spcPts val="0"/>
              </a:spcAft>
              <a:buClr>
                <a:schemeClr val="accent1"/>
              </a:buClr>
              <a:buSzPts val="2100"/>
              <a:buFont typeface="Arial"/>
              <a:buNone/>
              <a:defRPr b="0" i="0" sz="1900" u="none" cap="none" strike="noStrike">
                <a:solidFill>
                  <a:schemeClr val="dk2"/>
                </a:solidFill>
                <a:latin typeface="Arial"/>
                <a:ea typeface="Arial"/>
                <a:cs typeface="Arial"/>
                <a:sym typeface="Arial"/>
              </a:defRPr>
            </a:lvl3pPr>
            <a:lvl4pPr lvl="3" marR="0" rtl="0" algn="ctr">
              <a:lnSpc>
                <a:spcPct val="95000"/>
              </a:lnSpc>
              <a:spcBef>
                <a:spcPts val="7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7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7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 Footer – Dark" showMasterSp="0">
  <p:cSld name="No Footer – Dark">
    <p:bg>
      <p:bgPr>
        <a:solidFill>
          <a:schemeClr val="lt1"/>
        </a:solidFill>
      </p:bgPr>
    </p:bg>
    <p:spTree>
      <p:nvGrpSpPr>
        <p:cNvPr id="734" name="Shape 734"/>
        <p:cNvGrpSpPr/>
        <p:nvPr/>
      </p:nvGrpSpPr>
      <p:grpSpPr>
        <a:xfrm>
          <a:off x="0" y="0"/>
          <a:ext cx="0" cy="0"/>
          <a:chOff x="0" y="0"/>
          <a:chExt cx="0" cy="0"/>
        </a:xfrm>
      </p:grpSpPr>
      <p:pic>
        <p:nvPicPr>
          <p:cNvPr id="735" name="Google Shape;735;p91"/>
          <p:cNvPicPr preferRelativeResize="0"/>
          <p:nvPr/>
        </p:nvPicPr>
        <p:blipFill rotWithShape="1">
          <a:blip r:embed="rId2">
            <a:alphaModFix/>
          </a:blip>
          <a:srcRect b="0" l="0" r="0" t="0"/>
          <a:stretch/>
        </p:blipFill>
        <p:spPr>
          <a:xfrm>
            <a:off x="9746234" y="6365174"/>
            <a:ext cx="2139698" cy="301752"/>
          </a:xfrm>
          <a:prstGeom prst="rect">
            <a:avLst/>
          </a:prstGeom>
          <a:noFill/>
          <a:ln>
            <a:noFill/>
          </a:ln>
        </p:spPr>
      </p:pic>
      <p:sp>
        <p:nvSpPr>
          <p:cNvPr id="736" name="Google Shape;736;p91"/>
          <p:cNvSpPr txBox="1"/>
          <p:nvPr>
            <p:ph type="title"/>
          </p:nvPr>
        </p:nvSpPr>
        <p:spPr>
          <a:xfrm>
            <a:off x="456063" y="310394"/>
            <a:ext cx="11280000" cy="443700"/>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37" name="Google Shape;737;p91"/>
          <p:cNvSpPr txBox="1"/>
          <p:nvPr>
            <p:ph idx="1" type="subTitle"/>
          </p:nvPr>
        </p:nvSpPr>
        <p:spPr>
          <a:xfrm>
            <a:off x="456063" y="880004"/>
            <a:ext cx="11280000" cy="274500"/>
          </a:xfrm>
          <a:prstGeom prst="rect">
            <a:avLst/>
          </a:prstGeom>
          <a:noFill/>
          <a:ln>
            <a:noFill/>
          </a:ln>
        </p:spPr>
        <p:txBody>
          <a:bodyPr anchorCtr="0" anchor="t" bIns="45700" lIns="0" spcFirstLastPara="1" rIns="0" wrap="square" tIns="0">
            <a:noAutofit/>
          </a:bodyPr>
          <a:lstStyle>
            <a:lvl1pPr lvl="0" marR="0" rtl="0" algn="ctr">
              <a:lnSpc>
                <a:spcPct val="92000"/>
              </a:lnSpc>
              <a:spcBef>
                <a:spcPts val="700"/>
              </a:spcBef>
              <a:spcAft>
                <a:spcPts val="0"/>
              </a:spcAft>
              <a:buClr>
                <a:schemeClr val="accent1"/>
              </a:buClr>
              <a:buSzPts val="170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7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700"/>
              </a:spcBef>
              <a:spcAft>
                <a:spcPts val="0"/>
              </a:spcAft>
              <a:buClr>
                <a:schemeClr val="accent1"/>
              </a:buClr>
              <a:buSzPts val="2100"/>
              <a:buFont typeface="Arial"/>
              <a:buNone/>
              <a:defRPr b="0" i="0" sz="1900" u="none" cap="none" strike="noStrike">
                <a:solidFill>
                  <a:schemeClr val="dk2"/>
                </a:solidFill>
                <a:latin typeface="Arial"/>
                <a:ea typeface="Arial"/>
                <a:cs typeface="Arial"/>
                <a:sym typeface="Arial"/>
              </a:defRPr>
            </a:lvl3pPr>
            <a:lvl4pPr lvl="3" marR="0" rtl="0" algn="ctr">
              <a:lnSpc>
                <a:spcPct val="95000"/>
              </a:lnSpc>
              <a:spcBef>
                <a:spcPts val="7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7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7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738" name="Google Shape;738;p91"/>
          <p:cNvSpPr txBox="1"/>
          <p:nvPr/>
        </p:nvSpPr>
        <p:spPr>
          <a:xfrm>
            <a:off x="6104965" y="34865"/>
            <a:ext cx="6082800" cy="215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sz="150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showMasterSp="0">
  <p:cSld name="Quote">
    <p:bg>
      <p:bgPr>
        <a:blipFill>
          <a:blip r:embed="rId2">
            <a:alphaModFix/>
          </a:blip>
          <a:stretch>
            <a:fillRect/>
          </a:stretch>
        </a:blipFill>
      </p:bgPr>
    </p:bg>
    <p:spTree>
      <p:nvGrpSpPr>
        <p:cNvPr id="739" name="Shape 739"/>
        <p:cNvGrpSpPr/>
        <p:nvPr/>
      </p:nvGrpSpPr>
      <p:grpSpPr>
        <a:xfrm>
          <a:off x="0" y="0"/>
          <a:ext cx="0" cy="0"/>
          <a:chOff x="0" y="0"/>
          <a:chExt cx="0" cy="0"/>
        </a:xfrm>
      </p:grpSpPr>
      <p:sp>
        <p:nvSpPr>
          <p:cNvPr id="740" name="Google Shape;740;p92"/>
          <p:cNvSpPr txBox="1"/>
          <p:nvPr>
            <p:ph idx="1" type="subTitle"/>
          </p:nvPr>
        </p:nvSpPr>
        <p:spPr>
          <a:xfrm>
            <a:off x="1434895" y="4429937"/>
            <a:ext cx="9322500" cy="479700"/>
          </a:xfrm>
          <a:prstGeom prst="rect">
            <a:avLst/>
          </a:prstGeom>
          <a:noFill/>
          <a:ln>
            <a:noFill/>
          </a:ln>
        </p:spPr>
        <p:txBody>
          <a:bodyPr anchorCtr="0" anchor="t" bIns="45700" lIns="0" spcFirstLastPara="1" rIns="0" wrap="square" tIns="0">
            <a:noAutofit/>
          </a:bodyPr>
          <a:lstStyle>
            <a:lvl1pPr lvl="0" marR="0" rtl="0" algn="ctr">
              <a:lnSpc>
                <a:spcPct val="92000"/>
              </a:lnSpc>
              <a:spcBef>
                <a:spcPts val="700"/>
              </a:spcBef>
              <a:spcAft>
                <a:spcPts val="0"/>
              </a:spcAft>
              <a:buClr>
                <a:schemeClr val="accent1"/>
              </a:buClr>
              <a:buSzPts val="1500"/>
              <a:buFont typeface="Merriweather Sans"/>
              <a:buNone/>
              <a:defRPr b="0" i="0" sz="2000" u="none" cap="none" strike="noStrike">
                <a:solidFill>
                  <a:schemeClr val="accent2"/>
                </a:solidFill>
                <a:latin typeface="Arial"/>
                <a:ea typeface="Arial"/>
                <a:cs typeface="Arial"/>
                <a:sym typeface="Arial"/>
              </a:defRPr>
            </a:lvl1pPr>
            <a:lvl2pPr lvl="1" marR="0" rtl="0" algn="ctr">
              <a:lnSpc>
                <a:spcPct val="95000"/>
              </a:lnSpc>
              <a:spcBef>
                <a:spcPts val="7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700"/>
              </a:spcBef>
              <a:spcAft>
                <a:spcPts val="0"/>
              </a:spcAft>
              <a:buClr>
                <a:schemeClr val="accent1"/>
              </a:buClr>
              <a:buSzPts val="2100"/>
              <a:buFont typeface="Arial"/>
              <a:buNone/>
              <a:defRPr b="0" i="0" sz="1900" u="none" cap="none" strike="noStrike">
                <a:solidFill>
                  <a:schemeClr val="dk2"/>
                </a:solidFill>
                <a:latin typeface="Arial"/>
                <a:ea typeface="Arial"/>
                <a:cs typeface="Arial"/>
                <a:sym typeface="Arial"/>
              </a:defRPr>
            </a:lvl3pPr>
            <a:lvl4pPr lvl="3" marR="0" rtl="0" algn="ctr">
              <a:lnSpc>
                <a:spcPct val="95000"/>
              </a:lnSpc>
              <a:spcBef>
                <a:spcPts val="7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7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7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741" name="Google Shape;741;p92"/>
          <p:cNvSpPr txBox="1"/>
          <p:nvPr>
            <p:ph type="title"/>
          </p:nvPr>
        </p:nvSpPr>
        <p:spPr>
          <a:xfrm>
            <a:off x="1434895" y="299207"/>
            <a:ext cx="9322500" cy="3368100"/>
          </a:xfrm>
          <a:prstGeom prst="rect">
            <a:avLst/>
          </a:prstGeom>
          <a:noFill/>
          <a:ln>
            <a:noFill/>
          </a:ln>
        </p:spPr>
        <p:txBody>
          <a:bodyPr anchorCtr="0" anchor="b" bIns="91425" lIns="0" spcFirstLastPara="1" rIns="0" wrap="square" tIns="82275">
            <a:noAutofit/>
          </a:bodyPr>
          <a:lstStyle>
            <a:lvl1pPr lvl="0" marR="0" rtl="0" algn="ctr">
              <a:lnSpc>
                <a:spcPct val="86000"/>
              </a:lnSpc>
              <a:spcBef>
                <a:spcPts val="0"/>
              </a:spcBef>
              <a:spcAft>
                <a:spcPts val="0"/>
              </a:spcAft>
              <a:buClr>
                <a:schemeClr val="dk1"/>
              </a:buClr>
              <a:buSzPts val="5700"/>
              <a:buFont typeface="Arial"/>
              <a:buChar char="“"/>
              <a:defRPr b="1" i="0" sz="4800" u="none" cap="none" strike="noStrike">
                <a:solidFill>
                  <a:schemeClr val="dk1"/>
                </a:solidFill>
                <a:latin typeface="Arial"/>
                <a:ea typeface="Arial"/>
                <a:cs typeface="Arial"/>
                <a:sym typeface="Arial"/>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cxnSp>
        <p:nvCxnSpPr>
          <p:cNvPr id="742" name="Google Shape;742;p92"/>
          <p:cNvCxnSpPr/>
          <p:nvPr/>
        </p:nvCxnSpPr>
        <p:spPr>
          <a:xfrm>
            <a:off x="3893222" y="4068865"/>
            <a:ext cx="4376700" cy="0"/>
          </a:xfrm>
          <a:prstGeom prst="straightConnector1">
            <a:avLst/>
          </a:prstGeom>
          <a:noFill/>
          <a:ln cap="rnd" cmpd="sng" w="38100">
            <a:solidFill>
              <a:schemeClr val="accent1"/>
            </a:solidFill>
            <a:prstDash val="solid"/>
            <a:miter lim="800000"/>
            <a:headEnd len="sm" w="sm" type="none"/>
            <a:tailEnd len="sm" w="sm" type="none"/>
          </a:ln>
        </p:spPr>
      </p:cxnSp>
      <p:pic>
        <p:nvPicPr>
          <p:cNvPr id="743" name="Google Shape;743;p92"/>
          <p:cNvPicPr preferRelativeResize="0"/>
          <p:nvPr/>
        </p:nvPicPr>
        <p:blipFill rotWithShape="1">
          <a:blip r:embed="rId3">
            <a:alphaModFix/>
          </a:blip>
          <a:srcRect b="0" l="0" r="0" t="0"/>
          <a:stretch/>
        </p:blipFill>
        <p:spPr>
          <a:xfrm>
            <a:off x="9746234" y="6365174"/>
            <a:ext cx="2139698" cy="301752"/>
          </a:xfrm>
          <a:prstGeom prst="rect">
            <a:avLst/>
          </a:prstGeom>
          <a:noFill/>
          <a:ln>
            <a:noFill/>
          </a:ln>
        </p:spPr>
      </p:pic>
      <p:sp>
        <p:nvSpPr>
          <p:cNvPr id="744" name="Google Shape;744;p92"/>
          <p:cNvSpPr txBox="1"/>
          <p:nvPr/>
        </p:nvSpPr>
        <p:spPr>
          <a:xfrm>
            <a:off x="6104965" y="34865"/>
            <a:ext cx="6082800" cy="215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sz="150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 Dark">
  <p:cSld name="Title Only – Dark">
    <p:bg>
      <p:bgPr>
        <a:solidFill>
          <a:schemeClr val="lt1"/>
        </a:solidFill>
      </p:bgPr>
    </p:bg>
    <p:spTree>
      <p:nvGrpSpPr>
        <p:cNvPr id="71" name="Shape 71"/>
        <p:cNvGrpSpPr/>
        <p:nvPr/>
      </p:nvGrpSpPr>
      <p:grpSpPr>
        <a:xfrm>
          <a:off x="0" y="0"/>
          <a:ext cx="0" cy="0"/>
          <a:chOff x="0" y="0"/>
          <a:chExt cx="0" cy="0"/>
        </a:xfrm>
      </p:grpSpPr>
      <p:pic>
        <p:nvPicPr>
          <p:cNvPr id="72" name="Google Shape;72;p10"/>
          <p:cNvPicPr preferRelativeResize="0"/>
          <p:nvPr/>
        </p:nvPicPr>
        <p:blipFill rotWithShape="1">
          <a:blip r:embed="rId2">
            <a:alphaModFix/>
          </a:blip>
          <a:srcRect b="0" l="0" r="0" t="0"/>
          <a:stretch/>
        </p:blipFill>
        <p:spPr>
          <a:xfrm>
            <a:off x="9746234" y="6365174"/>
            <a:ext cx="2139696" cy="301752"/>
          </a:xfrm>
          <a:prstGeom prst="rect">
            <a:avLst/>
          </a:prstGeom>
          <a:noFill/>
          <a:ln>
            <a:noFill/>
          </a:ln>
        </p:spPr>
      </p:pic>
      <p:sp>
        <p:nvSpPr>
          <p:cNvPr id="73" name="Google Shape;73;p10"/>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4" name="Google Shape;74;p10"/>
          <p:cNvSpPr txBox="1"/>
          <p:nvPr>
            <p:ph idx="1"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lvl1pPr lvl="0" marR="0" rtl="0" algn="ctr">
              <a:lnSpc>
                <a:spcPct val="92000"/>
              </a:lnSpc>
              <a:spcBef>
                <a:spcPts val="600"/>
              </a:spcBef>
              <a:spcAft>
                <a:spcPts val="0"/>
              </a:spcAft>
              <a:buClr>
                <a:schemeClr val="accent1"/>
              </a:buClr>
              <a:buSzPts val="168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6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600"/>
              </a:spcBef>
              <a:spcAft>
                <a:spcPts val="0"/>
              </a:spcAft>
              <a:buClr>
                <a:schemeClr val="accent1"/>
              </a:buClr>
              <a:buSzPts val="2070"/>
              <a:buFont typeface="Arial"/>
              <a:buNone/>
              <a:defRPr b="0" i="0" sz="1800" u="none" cap="none" strike="noStrike">
                <a:solidFill>
                  <a:schemeClr val="dk2"/>
                </a:solidFill>
                <a:latin typeface="Arial"/>
                <a:ea typeface="Arial"/>
                <a:cs typeface="Arial"/>
                <a:sym typeface="Arial"/>
              </a:defRPr>
            </a:lvl3pPr>
            <a:lvl4pPr lvl="3" marR="0" rtl="0" algn="ctr">
              <a:lnSpc>
                <a:spcPct val="95000"/>
              </a:lnSpc>
              <a:spcBef>
                <a:spcPts val="6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6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creenshot and Content - Dark" showMasterSp="0">
  <p:cSld name="Screenshot and Content - Dark">
    <p:bg>
      <p:bgPr>
        <a:solidFill>
          <a:schemeClr val="lt2"/>
        </a:solidFill>
      </p:bgPr>
    </p:bg>
    <p:spTree>
      <p:nvGrpSpPr>
        <p:cNvPr id="745" name="Shape 745"/>
        <p:cNvGrpSpPr/>
        <p:nvPr/>
      </p:nvGrpSpPr>
      <p:grpSpPr>
        <a:xfrm>
          <a:off x="0" y="0"/>
          <a:ext cx="0" cy="0"/>
          <a:chOff x="0" y="0"/>
          <a:chExt cx="0" cy="0"/>
        </a:xfrm>
      </p:grpSpPr>
      <p:sp>
        <p:nvSpPr>
          <p:cNvPr id="746" name="Google Shape;746;p93"/>
          <p:cNvSpPr/>
          <p:nvPr/>
        </p:nvSpPr>
        <p:spPr>
          <a:xfrm>
            <a:off x="685800" y="2307768"/>
            <a:ext cx="6984900" cy="4702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Arial"/>
              <a:ea typeface="Arial"/>
              <a:cs typeface="Arial"/>
              <a:sym typeface="Arial"/>
            </a:endParaRPr>
          </a:p>
        </p:txBody>
      </p:sp>
      <p:sp>
        <p:nvSpPr>
          <p:cNvPr id="747" name="Google Shape;747;p93"/>
          <p:cNvSpPr txBox="1"/>
          <p:nvPr>
            <p:ph idx="1" type="body"/>
          </p:nvPr>
        </p:nvSpPr>
        <p:spPr>
          <a:xfrm>
            <a:off x="8473014" y="1872541"/>
            <a:ext cx="3262800" cy="4255500"/>
          </a:xfrm>
          <a:prstGeom prst="rect">
            <a:avLst/>
          </a:prstGeom>
          <a:noFill/>
          <a:ln>
            <a:noFill/>
          </a:ln>
        </p:spPr>
        <p:txBody>
          <a:bodyPr anchorCtr="0" anchor="t" bIns="45700" lIns="0" spcFirstLastPara="1" rIns="0" wrap="square" tIns="182875">
            <a:noAutofit/>
          </a:bodyPr>
          <a:lstStyle>
            <a:lvl1pPr indent="-336550" lvl="0" marL="457200" marR="0" rtl="0" algn="l">
              <a:lnSpc>
                <a:spcPct val="92000"/>
              </a:lnSpc>
              <a:spcBef>
                <a:spcPts val="700"/>
              </a:spcBef>
              <a:spcAft>
                <a:spcPts val="0"/>
              </a:spcAft>
              <a:buClr>
                <a:schemeClr val="accent1"/>
              </a:buClr>
              <a:buSzPts val="170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748" name="Google Shape;748;p93"/>
          <p:cNvPicPr preferRelativeResize="0"/>
          <p:nvPr/>
        </p:nvPicPr>
        <p:blipFill rotWithShape="1">
          <a:blip r:embed="rId2">
            <a:alphaModFix/>
          </a:blip>
          <a:srcRect b="0" l="0" r="0" t="0"/>
          <a:stretch/>
        </p:blipFill>
        <p:spPr>
          <a:xfrm>
            <a:off x="279400" y="1939517"/>
            <a:ext cx="7813380" cy="5403278"/>
          </a:xfrm>
          <a:prstGeom prst="rect">
            <a:avLst/>
          </a:prstGeom>
          <a:noFill/>
          <a:ln>
            <a:noFill/>
          </a:ln>
          <a:effectLst>
            <a:outerShdw blurRad="279400" rotWithShape="0" algn="tl" dir="2700000" dist="228600">
              <a:srgbClr val="000000">
                <a:alpha val="16860"/>
              </a:srgbClr>
            </a:outerShdw>
          </a:effectLst>
        </p:spPr>
      </p:pic>
      <p:sp>
        <p:nvSpPr>
          <p:cNvPr id="749" name="Google Shape;749;p93"/>
          <p:cNvSpPr/>
          <p:nvPr>
            <p:ph idx="2" type="pic"/>
          </p:nvPr>
        </p:nvSpPr>
        <p:spPr>
          <a:xfrm>
            <a:off x="863600" y="2425700"/>
            <a:ext cx="6642000" cy="4431900"/>
          </a:xfrm>
          <a:prstGeom prst="rect">
            <a:avLst/>
          </a:prstGeom>
          <a:noFill/>
          <a:ln>
            <a:noFill/>
          </a:ln>
        </p:spPr>
        <p:txBody>
          <a:bodyPr anchorCtr="0" anchor="t" bIns="45700" lIns="0" spcFirstLastPara="1" rIns="0" wrap="square" tIns="182875">
            <a:noAutofit/>
          </a:bodyPr>
          <a:lstStyle>
            <a:lvl1pPr lvl="0" marR="0" rtl="0" algn="l">
              <a:lnSpc>
                <a:spcPct val="92000"/>
              </a:lnSpc>
              <a:spcBef>
                <a:spcPts val="700"/>
              </a:spcBef>
              <a:spcAft>
                <a:spcPts val="0"/>
              </a:spcAft>
              <a:buClr>
                <a:schemeClr val="accent1"/>
              </a:buClr>
              <a:buSzPts val="1700"/>
              <a:buFont typeface="Merriweather Sans"/>
              <a:buChar char="▶"/>
              <a:defRPr b="0" i="0" sz="2400" u="none" cap="none" strike="noStrike">
                <a:solidFill>
                  <a:schemeClr val="dk1"/>
                </a:solidFill>
                <a:latin typeface="Arial"/>
                <a:ea typeface="Arial"/>
                <a:cs typeface="Arial"/>
                <a:sym typeface="Arial"/>
              </a:defRPr>
            </a:lvl1pPr>
            <a:lvl2pPr lvl="1"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lvl="2"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lvl="3"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lvl="4"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lvl="5"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lvl="6"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lvl="7"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750" name="Google Shape;750;p93"/>
          <p:cNvPicPr preferRelativeResize="0"/>
          <p:nvPr/>
        </p:nvPicPr>
        <p:blipFill rotWithShape="1">
          <a:blip r:embed="rId3">
            <a:alphaModFix/>
          </a:blip>
          <a:srcRect b="0" l="0" r="0" t="0"/>
          <a:stretch/>
        </p:blipFill>
        <p:spPr>
          <a:xfrm>
            <a:off x="9746234" y="6365174"/>
            <a:ext cx="2139698" cy="301752"/>
          </a:xfrm>
          <a:prstGeom prst="rect">
            <a:avLst/>
          </a:prstGeom>
          <a:noFill/>
          <a:ln>
            <a:noFill/>
          </a:ln>
        </p:spPr>
      </p:pic>
      <p:sp>
        <p:nvSpPr>
          <p:cNvPr id="751" name="Google Shape;751;p93"/>
          <p:cNvSpPr txBox="1"/>
          <p:nvPr>
            <p:ph type="title"/>
          </p:nvPr>
        </p:nvSpPr>
        <p:spPr>
          <a:xfrm>
            <a:off x="456063" y="310394"/>
            <a:ext cx="11280000" cy="443700"/>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52" name="Google Shape;752;p93"/>
          <p:cNvSpPr txBox="1"/>
          <p:nvPr>
            <p:ph idx="3" type="subTitle"/>
          </p:nvPr>
        </p:nvSpPr>
        <p:spPr>
          <a:xfrm>
            <a:off x="456063" y="880004"/>
            <a:ext cx="11280000" cy="274500"/>
          </a:xfrm>
          <a:prstGeom prst="rect">
            <a:avLst/>
          </a:prstGeom>
          <a:noFill/>
          <a:ln>
            <a:noFill/>
          </a:ln>
        </p:spPr>
        <p:txBody>
          <a:bodyPr anchorCtr="0" anchor="t" bIns="45700" lIns="0" spcFirstLastPara="1" rIns="0" wrap="square" tIns="0">
            <a:noAutofit/>
          </a:bodyPr>
          <a:lstStyle>
            <a:lvl1pPr lvl="0" marR="0" rtl="0" algn="ctr">
              <a:lnSpc>
                <a:spcPct val="92000"/>
              </a:lnSpc>
              <a:spcBef>
                <a:spcPts val="700"/>
              </a:spcBef>
              <a:spcAft>
                <a:spcPts val="0"/>
              </a:spcAft>
              <a:buClr>
                <a:schemeClr val="accent1"/>
              </a:buClr>
              <a:buSzPts val="170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7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700"/>
              </a:spcBef>
              <a:spcAft>
                <a:spcPts val="0"/>
              </a:spcAft>
              <a:buClr>
                <a:schemeClr val="accent1"/>
              </a:buClr>
              <a:buSzPts val="2100"/>
              <a:buFont typeface="Arial"/>
              <a:buNone/>
              <a:defRPr b="0" i="0" sz="1900" u="none" cap="none" strike="noStrike">
                <a:solidFill>
                  <a:schemeClr val="dk2"/>
                </a:solidFill>
                <a:latin typeface="Arial"/>
                <a:ea typeface="Arial"/>
                <a:cs typeface="Arial"/>
                <a:sym typeface="Arial"/>
              </a:defRPr>
            </a:lvl3pPr>
            <a:lvl4pPr lvl="3" marR="0" rtl="0" algn="ctr">
              <a:lnSpc>
                <a:spcPct val="95000"/>
              </a:lnSpc>
              <a:spcBef>
                <a:spcPts val="7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7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7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753" name="Google Shape;753;p93"/>
          <p:cNvSpPr txBox="1"/>
          <p:nvPr/>
        </p:nvSpPr>
        <p:spPr>
          <a:xfrm>
            <a:off x="6104965" y="34865"/>
            <a:ext cx="6082800" cy="215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sz="150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creenshot and Title - Dark" showMasterSp="0">
  <p:cSld name="Screenshot and Title - Dark">
    <p:bg>
      <p:bgPr>
        <a:solidFill>
          <a:schemeClr val="lt2"/>
        </a:solidFill>
      </p:bgPr>
    </p:bg>
    <p:spTree>
      <p:nvGrpSpPr>
        <p:cNvPr id="754" name="Shape 754"/>
        <p:cNvGrpSpPr/>
        <p:nvPr/>
      </p:nvGrpSpPr>
      <p:grpSpPr>
        <a:xfrm>
          <a:off x="0" y="0"/>
          <a:ext cx="0" cy="0"/>
          <a:chOff x="0" y="0"/>
          <a:chExt cx="0" cy="0"/>
        </a:xfrm>
      </p:grpSpPr>
      <p:sp>
        <p:nvSpPr>
          <p:cNvPr id="755" name="Google Shape;755;p94"/>
          <p:cNvSpPr txBox="1"/>
          <p:nvPr>
            <p:ph idx="1" type="subTitle"/>
          </p:nvPr>
        </p:nvSpPr>
        <p:spPr>
          <a:xfrm>
            <a:off x="456515" y="3436796"/>
            <a:ext cx="3264900" cy="302100"/>
          </a:xfrm>
          <a:prstGeom prst="rect">
            <a:avLst/>
          </a:prstGeom>
          <a:noFill/>
          <a:ln>
            <a:noFill/>
          </a:ln>
        </p:spPr>
        <p:txBody>
          <a:bodyPr anchorCtr="0" anchor="t" bIns="45700" lIns="0" spcFirstLastPara="1" rIns="0" wrap="square" tIns="0">
            <a:noAutofit/>
          </a:bodyPr>
          <a:lstStyle>
            <a:lvl1pPr lvl="0" marR="0" rtl="0" algn="ctr">
              <a:lnSpc>
                <a:spcPct val="92000"/>
              </a:lnSpc>
              <a:spcBef>
                <a:spcPts val="700"/>
              </a:spcBef>
              <a:spcAft>
                <a:spcPts val="0"/>
              </a:spcAft>
              <a:buClr>
                <a:schemeClr val="accent1"/>
              </a:buClr>
              <a:buSzPts val="170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7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700"/>
              </a:spcBef>
              <a:spcAft>
                <a:spcPts val="0"/>
              </a:spcAft>
              <a:buClr>
                <a:schemeClr val="accent1"/>
              </a:buClr>
              <a:buSzPts val="2100"/>
              <a:buFont typeface="Arial"/>
              <a:buNone/>
              <a:defRPr b="0" i="0" sz="1900" u="none" cap="none" strike="noStrike">
                <a:solidFill>
                  <a:schemeClr val="dk2"/>
                </a:solidFill>
                <a:latin typeface="Arial"/>
                <a:ea typeface="Arial"/>
                <a:cs typeface="Arial"/>
                <a:sym typeface="Arial"/>
              </a:defRPr>
            </a:lvl3pPr>
            <a:lvl4pPr lvl="3" marR="0" rtl="0" algn="ctr">
              <a:lnSpc>
                <a:spcPct val="95000"/>
              </a:lnSpc>
              <a:spcBef>
                <a:spcPts val="7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7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7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756" name="Google Shape;756;p94"/>
          <p:cNvSpPr/>
          <p:nvPr/>
        </p:nvSpPr>
        <p:spPr>
          <a:xfrm>
            <a:off x="4088130" y="-4"/>
            <a:ext cx="8096400" cy="6858000"/>
          </a:xfrm>
          <a:prstGeom prst="rect">
            <a:avLst/>
          </a:prstGeom>
          <a:solidFill>
            <a:schemeClr val="dk1">
              <a:alpha val="1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Arial"/>
              <a:ea typeface="Arial"/>
              <a:cs typeface="Arial"/>
              <a:sym typeface="Arial"/>
            </a:endParaRPr>
          </a:p>
        </p:txBody>
      </p:sp>
      <p:pic>
        <p:nvPicPr>
          <p:cNvPr id="757" name="Google Shape;757;p94"/>
          <p:cNvPicPr preferRelativeResize="0"/>
          <p:nvPr/>
        </p:nvPicPr>
        <p:blipFill rotWithShape="1">
          <a:blip r:embed="rId2">
            <a:alphaModFix/>
          </a:blip>
          <a:srcRect b="0" l="0" r="0" t="0"/>
          <a:stretch/>
        </p:blipFill>
        <p:spPr>
          <a:xfrm>
            <a:off x="9746234" y="6365174"/>
            <a:ext cx="2139698" cy="301752"/>
          </a:xfrm>
          <a:prstGeom prst="rect">
            <a:avLst/>
          </a:prstGeom>
          <a:noFill/>
          <a:ln>
            <a:noFill/>
          </a:ln>
        </p:spPr>
      </p:pic>
      <p:pic>
        <p:nvPicPr>
          <p:cNvPr id="758" name="Google Shape;758;p94"/>
          <p:cNvPicPr preferRelativeResize="0"/>
          <p:nvPr/>
        </p:nvPicPr>
        <p:blipFill rotWithShape="1">
          <a:blip r:embed="rId3">
            <a:alphaModFix/>
          </a:blip>
          <a:srcRect b="0" l="0" r="0" t="0"/>
          <a:stretch/>
        </p:blipFill>
        <p:spPr>
          <a:xfrm>
            <a:off x="0" y="5577946"/>
            <a:ext cx="4083980" cy="1280053"/>
          </a:xfrm>
          <a:prstGeom prst="rect">
            <a:avLst/>
          </a:prstGeom>
          <a:noFill/>
          <a:ln>
            <a:noFill/>
          </a:ln>
        </p:spPr>
      </p:pic>
      <p:sp>
        <p:nvSpPr>
          <p:cNvPr id="759" name="Google Shape;759;p94"/>
          <p:cNvSpPr/>
          <p:nvPr>
            <p:ph idx="2" type="pic"/>
          </p:nvPr>
        </p:nvSpPr>
        <p:spPr>
          <a:xfrm>
            <a:off x="4274417" y="304801"/>
            <a:ext cx="7917600" cy="5759100"/>
          </a:xfrm>
          <a:prstGeom prst="rect">
            <a:avLst/>
          </a:prstGeom>
          <a:noFill/>
          <a:ln>
            <a:noFill/>
          </a:ln>
        </p:spPr>
        <p:txBody>
          <a:bodyPr anchorCtr="0" anchor="t" bIns="45700" lIns="0" spcFirstLastPara="1" rIns="0" wrap="square" tIns="182875">
            <a:noAutofit/>
          </a:bodyPr>
          <a:lstStyle>
            <a:lvl1pPr lvl="0" marR="0" rtl="0" algn="l">
              <a:lnSpc>
                <a:spcPct val="92000"/>
              </a:lnSpc>
              <a:spcBef>
                <a:spcPts val="700"/>
              </a:spcBef>
              <a:spcAft>
                <a:spcPts val="0"/>
              </a:spcAft>
              <a:buClr>
                <a:schemeClr val="accent1"/>
              </a:buClr>
              <a:buSzPts val="1700"/>
              <a:buFont typeface="Merriweather Sans"/>
              <a:buChar char="▶"/>
              <a:defRPr b="0" i="0" sz="2400" u="none" cap="none" strike="noStrike">
                <a:solidFill>
                  <a:schemeClr val="dk1"/>
                </a:solidFill>
                <a:latin typeface="Arial"/>
                <a:ea typeface="Arial"/>
                <a:cs typeface="Arial"/>
                <a:sym typeface="Arial"/>
              </a:defRPr>
            </a:lvl1pPr>
            <a:lvl2pPr lvl="1"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lvl="2"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lvl="3"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lvl="4"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lvl="5"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lvl="6"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lvl="7"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760" name="Google Shape;760;p94"/>
          <p:cNvSpPr txBox="1"/>
          <p:nvPr>
            <p:ph type="title"/>
          </p:nvPr>
        </p:nvSpPr>
        <p:spPr>
          <a:xfrm>
            <a:off x="456515" y="694481"/>
            <a:ext cx="3264900" cy="2647200"/>
          </a:xfrm>
          <a:prstGeom prst="rect">
            <a:avLst/>
          </a:prstGeom>
          <a:noFill/>
          <a:ln>
            <a:noFill/>
          </a:ln>
        </p:spPr>
        <p:txBody>
          <a:bodyPr anchorCtr="0" anchor="b"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61" name="Google Shape;761;p94"/>
          <p:cNvSpPr txBox="1"/>
          <p:nvPr/>
        </p:nvSpPr>
        <p:spPr>
          <a:xfrm>
            <a:off x="6104965" y="34865"/>
            <a:ext cx="6082800" cy="215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sz="150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s and Supporting Text - Dark">
  <p:cSld name="Stats and Supporting Text - Dark">
    <p:bg>
      <p:bgPr>
        <a:solidFill>
          <a:schemeClr val="lt2"/>
        </a:solidFill>
      </p:bgPr>
    </p:bg>
    <p:spTree>
      <p:nvGrpSpPr>
        <p:cNvPr id="762" name="Shape 762"/>
        <p:cNvGrpSpPr/>
        <p:nvPr/>
      </p:nvGrpSpPr>
      <p:grpSpPr>
        <a:xfrm>
          <a:off x="0" y="0"/>
          <a:ext cx="0" cy="0"/>
          <a:chOff x="0" y="0"/>
          <a:chExt cx="0" cy="0"/>
        </a:xfrm>
      </p:grpSpPr>
      <p:sp>
        <p:nvSpPr>
          <p:cNvPr id="763" name="Google Shape;763;p95"/>
          <p:cNvSpPr txBox="1"/>
          <p:nvPr>
            <p:ph idx="1" type="body"/>
          </p:nvPr>
        </p:nvSpPr>
        <p:spPr>
          <a:xfrm>
            <a:off x="455613" y="3913372"/>
            <a:ext cx="1910100" cy="1770300"/>
          </a:xfrm>
          <a:prstGeom prst="rect">
            <a:avLst/>
          </a:prstGeom>
          <a:noFill/>
          <a:ln>
            <a:noFill/>
          </a:ln>
        </p:spPr>
        <p:txBody>
          <a:bodyPr anchorCtr="0" anchor="t" bIns="45700" lIns="0" spcFirstLastPara="1" rIns="0" wrap="square" tIns="182875">
            <a:noAutofit/>
          </a:bodyPr>
          <a:lstStyle>
            <a:lvl1pPr indent="-336550" lvl="0" marL="457200" marR="0" rtl="0" algn="ctr">
              <a:lnSpc>
                <a:spcPct val="92000"/>
              </a:lnSpc>
              <a:spcBef>
                <a:spcPts val="700"/>
              </a:spcBef>
              <a:spcAft>
                <a:spcPts val="0"/>
              </a:spcAft>
              <a:buClr>
                <a:schemeClr val="accent1"/>
              </a:buClr>
              <a:buSzPts val="170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764" name="Google Shape;764;p95"/>
          <p:cNvSpPr txBox="1"/>
          <p:nvPr>
            <p:ph idx="2" type="body"/>
          </p:nvPr>
        </p:nvSpPr>
        <p:spPr>
          <a:xfrm>
            <a:off x="2798254" y="3913372"/>
            <a:ext cx="1910100" cy="1770300"/>
          </a:xfrm>
          <a:prstGeom prst="rect">
            <a:avLst/>
          </a:prstGeom>
          <a:noFill/>
          <a:ln>
            <a:noFill/>
          </a:ln>
        </p:spPr>
        <p:txBody>
          <a:bodyPr anchorCtr="0" anchor="t" bIns="45700" lIns="0" spcFirstLastPara="1" rIns="0" wrap="square" tIns="182875">
            <a:noAutofit/>
          </a:bodyPr>
          <a:lstStyle>
            <a:lvl1pPr indent="-336550" lvl="0" marL="457200" marR="0" rtl="0" algn="ctr">
              <a:lnSpc>
                <a:spcPct val="92000"/>
              </a:lnSpc>
              <a:spcBef>
                <a:spcPts val="700"/>
              </a:spcBef>
              <a:spcAft>
                <a:spcPts val="0"/>
              </a:spcAft>
              <a:buClr>
                <a:schemeClr val="accent1"/>
              </a:buClr>
              <a:buSzPts val="170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765" name="Google Shape;765;p95"/>
          <p:cNvSpPr txBox="1"/>
          <p:nvPr>
            <p:ph idx="3" type="body"/>
          </p:nvPr>
        </p:nvSpPr>
        <p:spPr>
          <a:xfrm>
            <a:off x="5140894" y="3913372"/>
            <a:ext cx="1910100" cy="1770300"/>
          </a:xfrm>
          <a:prstGeom prst="rect">
            <a:avLst/>
          </a:prstGeom>
          <a:noFill/>
          <a:ln>
            <a:noFill/>
          </a:ln>
        </p:spPr>
        <p:txBody>
          <a:bodyPr anchorCtr="0" anchor="t" bIns="45700" lIns="0" spcFirstLastPara="1" rIns="0" wrap="square" tIns="182875">
            <a:noAutofit/>
          </a:bodyPr>
          <a:lstStyle>
            <a:lvl1pPr indent="-336550" lvl="0" marL="457200" marR="0" rtl="0" algn="ctr">
              <a:lnSpc>
                <a:spcPct val="92000"/>
              </a:lnSpc>
              <a:spcBef>
                <a:spcPts val="700"/>
              </a:spcBef>
              <a:spcAft>
                <a:spcPts val="0"/>
              </a:spcAft>
              <a:buClr>
                <a:schemeClr val="accent1"/>
              </a:buClr>
              <a:buSzPts val="170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228600" lvl="2" marL="1371600" marR="0" rtl="0" algn="l">
              <a:lnSpc>
                <a:spcPct val="95000"/>
              </a:lnSpc>
              <a:spcBef>
                <a:spcPts val="7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766" name="Google Shape;766;p95"/>
          <p:cNvSpPr txBox="1"/>
          <p:nvPr>
            <p:ph idx="4" type="body"/>
          </p:nvPr>
        </p:nvSpPr>
        <p:spPr>
          <a:xfrm>
            <a:off x="7483535" y="3913372"/>
            <a:ext cx="1910100" cy="1770300"/>
          </a:xfrm>
          <a:prstGeom prst="rect">
            <a:avLst/>
          </a:prstGeom>
          <a:noFill/>
          <a:ln>
            <a:noFill/>
          </a:ln>
        </p:spPr>
        <p:txBody>
          <a:bodyPr anchorCtr="0" anchor="t" bIns="45700" lIns="0" spcFirstLastPara="1" rIns="0" wrap="square" tIns="182875">
            <a:noAutofit/>
          </a:bodyPr>
          <a:lstStyle>
            <a:lvl1pPr indent="-336550" lvl="0" marL="457200" marR="0" rtl="0" algn="ctr">
              <a:lnSpc>
                <a:spcPct val="92000"/>
              </a:lnSpc>
              <a:spcBef>
                <a:spcPts val="700"/>
              </a:spcBef>
              <a:spcAft>
                <a:spcPts val="0"/>
              </a:spcAft>
              <a:buClr>
                <a:schemeClr val="accent1"/>
              </a:buClr>
              <a:buSzPts val="170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767" name="Google Shape;767;p95"/>
          <p:cNvSpPr txBox="1"/>
          <p:nvPr>
            <p:ph idx="5" type="body"/>
          </p:nvPr>
        </p:nvSpPr>
        <p:spPr>
          <a:xfrm>
            <a:off x="9826175" y="3913372"/>
            <a:ext cx="1910100" cy="1770300"/>
          </a:xfrm>
          <a:prstGeom prst="rect">
            <a:avLst/>
          </a:prstGeom>
          <a:noFill/>
          <a:ln>
            <a:noFill/>
          </a:ln>
        </p:spPr>
        <p:txBody>
          <a:bodyPr anchorCtr="0" anchor="t" bIns="45700" lIns="0" spcFirstLastPara="1" rIns="0" wrap="square" tIns="182875">
            <a:noAutofit/>
          </a:bodyPr>
          <a:lstStyle>
            <a:lvl1pPr indent="-336550" lvl="0" marL="457200" marR="0" rtl="0" algn="ctr">
              <a:lnSpc>
                <a:spcPct val="92000"/>
              </a:lnSpc>
              <a:spcBef>
                <a:spcPts val="700"/>
              </a:spcBef>
              <a:spcAft>
                <a:spcPts val="0"/>
              </a:spcAft>
              <a:buClr>
                <a:schemeClr val="accent1"/>
              </a:buClr>
              <a:buSzPts val="170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768" name="Google Shape;768;p95"/>
          <p:cNvPicPr preferRelativeResize="0"/>
          <p:nvPr/>
        </p:nvPicPr>
        <p:blipFill rotWithShape="1">
          <a:blip r:embed="rId2">
            <a:alphaModFix/>
          </a:blip>
          <a:srcRect b="0" l="0" r="0" t="0"/>
          <a:stretch/>
        </p:blipFill>
        <p:spPr>
          <a:xfrm>
            <a:off x="9746234" y="6365174"/>
            <a:ext cx="2139698" cy="301752"/>
          </a:xfrm>
          <a:prstGeom prst="rect">
            <a:avLst/>
          </a:prstGeom>
          <a:noFill/>
          <a:ln>
            <a:noFill/>
          </a:ln>
        </p:spPr>
      </p:pic>
      <p:sp>
        <p:nvSpPr>
          <p:cNvPr id="769" name="Google Shape;769;p95"/>
          <p:cNvSpPr txBox="1"/>
          <p:nvPr>
            <p:ph type="title"/>
          </p:nvPr>
        </p:nvSpPr>
        <p:spPr>
          <a:xfrm>
            <a:off x="456063" y="310394"/>
            <a:ext cx="11280000" cy="443700"/>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70" name="Google Shape;770;p95"/>
          <p:cNvSpPr txBox="1"/>
          <p:nvPr>
            <p:ph idx="6" type="subTitle"/>
          </p:nvPr>
        </p:nvSpPr>
        <p:spPr>
          <a:xfrm>
            <a:off x="456063" y="880004"/>
            <a:ext cx="11280000" cy="274500"/>
          </a:xfrm>
          <a:prstGeom prst="rect">
            <a:avLst/>
          </a:prstGeom>
          <a:noFill/>
          <a:ln>
            <a:noFill/>
          </a:ln>
        </p:spPr>
        <p:txBody>
          <a:bodyPr anchorCtr="0" anchor="t" bIns="45700" lIns="0" spcFirstLastPara="1" rIns="0" wrap="square" tIns="0">
            <a:noAutofit/>
          </a:bodyPr>
          <a:lstStyle>
            <a:lvl1pPr lvl="0" marR="0" rtl="0" algn="ctr">
              <a:lnSpc>
                <a:spcPct val="92000"/>
              </a:lnSpc>
              <a:spcBef>
                <a:spcPts val="700"/>
              </a:spcBef>
              <a:spcAft>
                <a:spcPts val="0"/>
              </a:spcAft>
              <a:buClr>
                <a:schemeClr val="accent1"/>
              </a:buClr>
              <a:buSzPts val="170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7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700"/>
              </a:spcBef>
              <a:spcAft>
                <a:spcPts val="0"/>
              </a:spcAft>
              <a:buClr>
                <a:schemeClr val="accent1"/>
              </a:buClr>
              <a:buSzPts val="2100"/>
              <a:buFont typeface="Arial"/>
              <a:buNone/>
              <a:defRPr b="0" i="0" sz="1900" u="none" cap="none" strike="noStrike">
                <a:solidFill>
                  <a:schemeClr val="dk2"/>
                </a:solidFill>
                <a:latin typeface="Arial"/>
                <a:ea typeface="Arial"/>
                <a:cs typeface="Arial"/>
                <a:sym typeface="Arial"/>
              </a:defRPr>
            </a:lvl3pPr>
            <a:lvl4pPr lvl="3" marR="0" rtl="0" algn="ctr">
              <a:lnSpc>
                <a:spcPct val="95000"/>
              </a:lnSpc>
              <a:spcBef>
                <a:spcPts val="7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7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7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771" name="Google Shape;771;p95"/>
          <p:cNvSpPr/>
          <p:nvPr>
            <p:ph idx="7" type="body"/>
          </p:nvPr>
        </p:nvSpPr>
        <p:spPr>
          <a:xfrm>
            <a:off x="456063" y="1874679"/>
            <a:ext cx="1910100" cy="1906800"/>
          </a:xfrm>
          <a:prstGeom prst="ellipse">
            <a:avLst/>
          </a:prstGeom>
          <a:solidFill>
            <a:schemeClr val="accent1"/>
          </a:solidFill>
          <a:ln>
            <a:noFill/>
          </a:ln>
        </p:spPr>
        <p:txBody>
          <a:bodyPr anchorCtr="0" anchor="ctr" bIns="0" lIns="0" spcFirstLastPara="1" rIns="0" wrap="square" tIns="0">
            <a:noAutofit/>
          </a:bodyPr>
          <a:lstStyle>
            <a:lvl1pPr indent="-425450" lvl="0" marL="457200" marR="0" rtl="0" algn="ctr">
              <a:lnSpc>
                <a:spcPct val="92000"/>
              </a:lnSpc>
              <a:spcBef>
                <a:spcPts val="700"/>
              </a:spcBef>
              <a:spcAft>
                <a:spcPts val="0"/>
              </a:spcAft>
              <a:buClr>
                <a:schemeClr val="accent1"/>
              </a:buClr>
              <a:buSzPts val="3100"/>
              <a:buFont typeface="Arial"/>
              <a:buChar char="​"/>
              <a:defRPr b="1" i="0" sz="4400" u="none" cap="none" strike="noStrike">
                <a:solidFill>
                  <a:srgbClr val="FFFFFF"/>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1"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1"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772" name="Google Shape;772;p95"/>
          <p:cNvSpPr/>
          <p:nvPr>
            <p:ph idx="8" type="body"/>
          </p:nvPr>
        </p:nvSpPr>
        <p:spPr>
          <a:xfrm>
            <a:off x="2798591" y="1874679"/>
            <a:ext cx="1910100" cy="1906800"/>
          </a:xfrm>
          <a:prstGeom prst="ellipse">
            <a:avLst/>
          </a:prstGeom>
          <a:solidFill>
            <a:schemeClr val="accent1"/>
          </a:solidFill>
          <a:ln>
            <a:noFill/>
          </a:ln>
        </p:spPr>
        <p:txBody>
          <a:bodyPr anchorCtr="0" anchor="ctr" bIns="0" lIns="0" spcFirstLastPara="1" rIns="0" wrap="square" tIns="0">
            <a:noAutofit/>
          </a:bodyPr>
          <a:lstStyle>
            <a:lvl1pPr indent="-425450" lvl="0" marL="457200" marR="0" rtl="0" algn="ctr">
              <a:lnSpc>
                <a:spcPct val="92000"/>
              </a:lnSpc>
              <a:spcBef>
                <a:spcPts val="700"/>
              </a:spcBef>
              <a:spcAft>
                <a:spcPts val="0"/>
              </a:spcAft>
              <a:buClr>
                <a:schemeClr val="accent1"/>
              </a:buClr>
              <a:buSzPts val="3100"/>
              <a:buFont typeface="Arial"/>
              <a:buChar char="​"/>
              <a:defRPr b="1" i="0" sz="4400" u="none" cap="none" strike="noStrike">
                <a:solidFill>
                  <a:srgbClr val="FFFFFF"/>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1"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1"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773" name="Google Shape;773;p95"/>
          <p:cNvSpPr/>
          <p:nvPr>
            <p:ph idx="9" type="body"/>
          </p:nvPr>
        </p:nvSpPr>
        <p:spPr>
          <a:xfrm>
            <a:off x="5141119" y="1874679"/>
            <a:ext cx="1910100" cy="1906800"/>
          </a:xfrm>
          <a:prstGeom prst="ellipse">
            <a:avLst/>
          </a:prstGeom>
          <a:solidFill>
            <a:schemeClr val="accent1"/>
          </a:solidFill>
          <a:ln>
            <a:noFill/>
          </a:ln>
        </p:spPr>
        <p:txBody>
          <a:bodyPr anchorCtr="0" anchor="ctr" bIns="0" lIns="0" spcFirstLastPara="1" rIns="0" wrap="square" tIns="0">
            <a:noAutofit/>
          </a:bodyPr>
          <a:lstStyle>
            <a:lvl1pPr indent="-425450" lvl="0" marL="457200" marR="0" rtl="0" algn="ctr">
              <a:lnSpc>
                <a:spcPct val="92000"/>
              </a:lnSpc>
              <a:spcBef>
                <a:spcPts val="700"/>
              </a:spcBef>
              <a:spcAft>
                <a:spcPts val="0"/>
              </a:spcAft>
              <a:buClr>
                <a:schemeClr val="accent1"/>
              </a:buClr>
              <a:buSzPts val="3100"/>
              <a:buFont typeface="Arial"/>
              <a:buChar char="​"/>
              <a:defRPr b="1" i="0" sz="4400" u="none" cap="none" strike="noStrike">
                <a:solidFill>
                  <a:srgbClr val="FFFFFF"/>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1"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1"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774" name="Google Shape;774;p95"/>
          <p:cNvSpPr/>
          <p:nvPr>
            <p:ph idx="13" type="body"/>
          </p:nvPr>
        </p:nvSpPr>
        <p:spPr>
          <a:xfrm>
            <a:off x="7483647" y="1874679"/>
            <a:ext cx="1910100" cy="1906800"/>
          </a:xfrm>
          <a:prstGeom prst="ellipse">
            <a:avLst/>
          </a:prstGeom>
          <a:solidFill>
            <a:schemeClr val="accent1"/>
          </a:solidFill>
          <a:ln>
            <a:noFill/>
          </a:ln>
        </p:spPr>
        <p:txBody>
          <a:bodyPr anchorCtr="0" anchor="ctr" bIns="0" lIns="0" spcFirstLastPara="1" rIns="0" wrap="square" tIns="0">
            <a:noAutofit/>
          </a:bodyPr>
          <a:lstStyle>
            <a:lvl1pPr indent="-425450" lvl="0" marL="457200" marR="0" rtl="0" algn="ctr">
              <a:lnSpc>
                <a:spcPct val="92000"/>
              </a:lnSpc>
              <a:spcBef>
                <a:spcPts val="700"/>
              </a:spcBef>
              <a:spcAft>
                <a:spcPts val="0"/>
              </a:spcAft>
              <a:buClr>
                <a:schemeClr val="accent1"/>
              </a:buClr>
              <a:buSzPts val="3100"/>
              <a:buFont typeface="Arial"/>
              <a:buChar char="​"/>
              <a:defRPr b="1" i="0" sz="4400" u="none" cap="none" strike="noStrike">
                <a:solidFill>
                  <a:srgbClr val="FFFFFF"/>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1"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1"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775" name="Google Shape;775;p95"/>
          <p:cNvSpPr/>
          <p:nvPr>
            <p:ph idx="14" type="body"/>
          </p:nvPr>
        </p:nvSpPr>
        <p:spPr>
          <a:xfrm>
            <a:off x="9826175" y="1874679"/>
            <a:ext cx="1910100" cy="1906800"/>
          </a:xfrm>
          <a:prstGeom prst="ellipse">
            <a:avLst/>
          </a:prstGeom>
          <a:solidFill>
            <a:schemeClr val="accent1"/>
          </a:solidFill>
          <a:ln>
            <a:noFill/>
          </a:ln>
        </p:spPr>
        <p:txBody>
          <a:bodyPr anchorCtr="0" anchor="ctr" bIns="0" lIns="0" spcFirstLastPara="1" rIns="0" wrap="square" tIns="0">
            <a:noAutofit/>
          </a:bodyPr>
          <a:lstStyle>
            <a:lvl1pPr indent="-425450" lvl="0" marL="457200" marR="0" rtl="0" algn="ctr">
              <a:lnSpc>
                <a:spcPct val="92000"/>
              </a:lnSpc>
              <a:spcBef>
                <a:spcPts val="700"/>
              </a:spcBef>
              <a:spcAft>
                <a:spcPts val="0"/>
              </a:spcAft>
              <a:buClr>
                <a:schemeClr val="accent1"/>
              </a:buClr>
              <a:buSzPts val="3100"/>
              <a:buFont typeface="Arial"/>
              <a:buChar char="​"/>
              <a:defRPr b="1" i="0" sz="4400" u="none" cap="none" strike="noStrike">
                <a:solidFill>
                  <a:srgbClr val="FFFFFF"/>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1"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1"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1"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Icons and Supporting Text - Dark">
  <p:cSld name="3 Icons and Supporting Text - Dark">
    <p:bg>
      <p:bgPr>
        <a:solidFill>
          <a:schemeClr val="lt2"/>
        </a:solidFill>
      </p:bgPr>
    </p:bg>
    <p:spTree>
      <p:nvGrpSpPr>
        <p:cNvPr id="776" name="Shape 776"/>
        <p:cNvGrpSpPr/>
        <p:nvPr/>
      </p:nvGrpSpPr>
      <p:grpSpPr>
        <a:xfrm>
          <a:off x="0" y="0"/>
          <a:ext cx="0" cy="0"/>
          <a:chOff x="0" y="0"/>
          <a:chExt cx="0" cy="0"/>
        </a:xfrm>
      </p:grpSpPr>
      <p:sp>
        <p:nvSpPr>
          <p:cNvPr id="777" name="Google Shape;777;p96"/>
          <p:cNvSpPr txBox="1"/>
          <p:nvPr>
            <p:ph idx="1" type="body"/>
          </p:nvPr>
        </p:nvSpPr>
        <p:spPr>
          <a:xfrm>
            <a:off x="452243" y="4104635"/>
            <a:ext cx="3644700" cy="1567500"/>
          </a:xfrm>
          <a:prstGeom prst="rect">
            <a:avLst/>
          </a:prstGeom>
          <a:noFill/>
          <a:ln>
            <a:noFill/>
          </a:ln>
        </p:spPr>
        <p:txBody>
          <a:bodyPr anchorCtr="0" anchor="t" bIns="45700" lIns="0" spcFirstLastPara="1" rIns="0" wrap="square" tIns="182875">
            <a:noAutofit/>
          </a:bodyPr>
          <a:lstStyle>
            <a:lvl1pPr indent="-336550" lvl="0" marL="457200" marR="0" rtl="0" algn="ctr">
              <a:lnSpc>
                <a:spcPct val="92000"/>
              </a:lnSpc>
              <a:spcBef>
                <a:spcPts val="700"/>
              </a:spcBef>
              <a:spcAft>
                <a:spcPts val="0"/>
              </a:spcAft>
              <a:buClr>
                <a:schemeClr val="accent1"/>
              </a:buClr>
              <a:buSzPts val="170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778" name="Google Shape;778;p96"/>
          <p:cNvSpPr txBox="1"/>
          <p:nvPr>
            <p:ph idx="2" type="body"/>
          </p:nvPr>
        </p:nvSpPr>
        <p:spPr>
          <a:xfrm>
            <a:off x="4274418" y="4104635"/>
            <a:ext cx="3641100" cy="1567500"/>
          </a:xfrm>
          <a:prstGeom prst="rect">
            <a:avLst/>
          </a:prstGeom>
          <a:noFill/>
          <a:ln>
            <a:noFill/>
          </a:ln>
        </p:spPr>
        <p:txBody>
          <a:bodyPr anchorCtr="0" anchor="t" bIns="45700" lIns="0" spcFirstLastPara="1" rIns="0" wrap="square" tIns="182875">
            <a:noAutofit/>
          </a:bodyPr>
          <a:lstStyle>
            <a:lvl1pPr indent="-336550" lvl="0" marL="457200" marR="0" rtl="0" algn="ctr">
              <a:lnSpc>
                <a:spcPct val="92000"/>
              </a:lnSpc>
              <a:spcBef>
                <a:spcPts val="700"/>
              </a:spcBef>
              <a:spcAft>
                <a:spcPts val="0"/>
              </a:spcAft>
              <a:buClr>
                <a:schemeClr val="accent1"/>
              </a:buClr>
              <a:buSzPts val="170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779" name="Google Shape;779;p96"/>
          <p:cNvSpPr txBox="1"/>
          <p:nvPr>
            <p:ph idx="3" type="body"/>
          </p:nvPr>
        </p:nvSpPr>
        <p:spPr>
          <a:xfrm>
            <a:off x="8092773" y="4104635"/>
            <a:ext cx="3637200" cy="1567500"/>
          </a:xfrm>
          <a:prstGeom prst="rect">
            <a:avLst/>
          </a:prstGeom>
          <a:noFill/>
          <a:ln>
            <a:noFill/>
          </a:ln>
        </p:spPr>
        <p:txBody>
          <a:bodyPr anchorCtr="0" anchor="t" bIns="45700" lIns="0" spcFirstLastPara="1" rIns="0" wrap="square" tIns="182875">
            <a:noAutofit/>
          </a:bodyPr>
          <a:lstStyle>
            <a:lvl1pPr indent="-336550" lvl="0" marL="457200" marR="0" rtl="0" algn="ctr">
              <a:lnSpc>
                <a:spcPct val="92000"/>
              </a:lnSpc>
              <a:spcBef>
                <a:spcPts val="700"/>
              </a:spcBef>
              <a:spcAft>
                <a:spcPts val="0"/>
              </a:spcAft>
              <a:buClr>
                <a:schemeClr val="accent1"/>
              </a:buClr>
              <a:buSzPts val="170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780" name="Google Shape;780;p96"/>
          <p:cNvSpPr/>
          <p:nvPr/>
        </p:nvSpPr>
        <p:spPr>
          <a:xfrm>
            <a:off x="1261968" y="1858238"/>
            <a:ext cx="2029200" cy="2029200"/>
          </a:xfrm>
          <a:prstGeom prst="ellipse">
            <a:avLst/>
          </a:prstGeom>
          <a:solidFill>
            <a:schemeClr val="accent1"/>
          </a:solidFill>
          <a:ln>
            <a:noFill/>
          </a:ln>
        </p:spPr>
        <p:txBody>
          <a:bodyPr anchorCtr="0" anchor="ctr" bIns="0" lIns="0" spcFirstLastPara="1" rIns="0" wrap="square" tIns="0">
            <a:noAutofit/>
          </a:bodyPr>
          <a:lstStyle/>
          <a:p>
            <a:pPr indent="203200" lvl="0" marL="0" marR="0" rtl="0" algn="ctr">
              <a:lnSpc>
                <a:spcPct val="92000"/>
              </a:lnSpc>
              <a:spcBef>
                <a:spcPts val="0"/>
              </a:spcBef>
              <a:spcAft>
                <a:spcPts val="0"/>
              </a:spcAft>
              <a:buClr>
                <a:srgbClr val="63A70A"/>
              </a:buClr>
              <a:buSzPts val="3100"/>
              <a:buFont typeface="Arial"/>
              <a:buNone/>
            </a:pPr>
            <a:r>
              <a:t/>
            </a:r>
            <a:endParaRPr b="1" sz="4400">
              <a:solidFill>
                <a:schemeClr val="accent1"/>
              </a:solidFill>
              <a:latin typeface="Arial"/>
              <a:ea typeface="Arial"/>
              <a:cs typeface="Arial"/>
              <a:sym typeface="Arial"/>
            </a:endParaRPr>
          </a:p>
        </p:txBody>
      </p:sp>
      <p:sp>
        <p:nvSpPr>
          <p:cNvPr id="781" name="Google Shape;781;p96"/>
          <p:cNvSpPr/>
          <p:nvPr/>
        </p:nvSpPr>
        <p:spPr>
          <a:xfrm>
            <a:off x="5051658" y="1858238"/>
            <a:ext cx="2029200" cy="2029200"/>
          </a:xfrm>
          <a:prstGeom prst="ellipse">
            <a:avLst/>
          </a:prstGeom>
          <a:solidFill>
            <a:schemeClr val="accent1"/>
          </a:solidFill>
          <a:ln>
            <a:noFill/>
          </a:ln>
        </p:spPr>
        <p:txBody>
          <a:bodyPr anchorCtr="0" anchor="ctr" bIns="0" lIns="0" spcFirstLastPara="1" rIns="0" wrap="square" tIns="0">
            <a:noAutofit/>
          </a:bodyPr>
          <a:lstStyle/>
          <a:p>
            <a:pPr indent="203200" lvl="0" marL="0" marR="0" rtl="0" algn="ctr">
              <a:lnSpc>
                <a:spcPct val="92000"/>
              </a:lnSpc>
              <a:spcBef>
                <a:spcPts val="0"/>
              </a:spcBef>
              <a:spcAft>
                <a:spcPts val="0"/>
              </a:spcAft>
              <a:buClr>
                <a:srgbClr val="63A70A"/>
              </a:buClr>
              <a:buSzPts val="3100"/>
              <a:buFont typeface="Arial"/>
              <a:buNone/>
            </a:pPr>
            <a:r>
              <a:t/>
            </a:r>
            <a:endParaRPr b="1" sz="4400">
              <a:solidFill>
                <a:schemeClr val="accent1"/>
              </a:solidFill>
              <a:latin typeface="Arial"/>
              <a:ea typeface="Arial"/>
              <a:cs typeface="Arial"/>
              <a:sym typeface="Arial"/>
            </a:endParaRPr>
          </a:p>
        </p:txBody>
      </p:sp>
      <p:sp>
        <p:nvSpPr>
          <p:cNvPr id="782" name="Google Shape;782;p96"/>
          <p:cNvSpPr/>
          <p:nvPr/>
        </p:nvSpPr>
        <p:spPr>
          <a:xfrm>
            <a:off x="8899268" y="1858238"/>
            <a:ext cx="2029200" cy="2029200"/>
          </a:xfrm>
          <a:prstGeom prst="ellipse">
            <a:avLst/>
          </a:prstGeom>
          <a:solidFill>
            <a:schemeClr val="accent1"/>
          </a:solidFill>
          <a:ln>
            <a:noFill/>
          </a:ln>
        </p:spPr>
        <p:txBody>
          <a:bodyPr anchorCtr="0" anchor="ctr" bIns="0" lIns="0" spcFirstLastPara="1" rIns="0" wrap="square" tIns="0">
            <a:noAutofit/>
          </a:bodyPr>
          <a:lstStyle/>
          <a:p>
            <a:pPr indent="203200" lvl="0" marL="0" marR="0" rtl="0" algn="ctr">
              <a:lnSpc>
                <a:spcPct val="92000"/>
              </a:lnSpc>
              <a:spcBef>
                <a:spcPts val="0"/>
              </a:spcBef>
              <a:spcAft>
                <a:spcPts val="0"/>
              </a:spcAft>
              <a:buClr>
                <a:srgbClr val="63A70A"/>
              </a:buClr>
              <a:buSzPts val="3100"/>
              <a:buFont typeface="Arial"/>
              <a:buNone/>
            </a:pPr>
            <a:r>
              <a:t/>
            </a:r>
            <a:endParaRPr b="1" sz="4400">
              <a:solidFill>
                <a:schemeClr val="accent1"/>
              </a:solidFill>
              <a:latin typeface="Arial"/>
              <a:ea typeface="Arial"/>
              <a:cs typeface="Arial"/>
              <a:sym typeface="Arial"/>
            </a:endParaRPr>
          </a:p>
        </p:txBody>
      </p:sp>
      <p:sp>
        <p:nvSpPr>
          <p:cNvPr id="783" name="Google Shape;783;p96"/>
          <p:cNvSpPr txBox="1"/>
          <p:nvPr>
            <p:ph type="title"/>
          </p:nvPr>
        </p:nvSpPr>
        <p:spPr>
          <a:xfrm>
            <a:off x="456063" y="310394"/>
            <a:ext cx="11280000" cy="443700"/>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84" name="Google Shape;784;p96"/>
          <p:cNvSpPr txBox="1"/>
          <p:nvPr>
            <p:ph idx="4" type="subTitle"/>
          </p:nvPr>
        </p:nvSpPr>
        <p:spPr>
          <a:xfrm>
            <a:off x="456063" y="880004"/>
            <a:ext cx="11280000" cy="274500"/>
          </a:xfrm>
          <a:prstGeom prst="rect">
            <a:avLst/>
          </a:prstGeom>
          <a:noFill/>
          <a:ln>
            <a:noFill/>
          </a:ln>
        </p:spPr>
        <p:txBody>
          <a:bodyPr anchorCtr="0" anchor="t" bIns="45700" lIns="0" spcFirstLastPara="1" rIns="0" wrap="square" tIns="0">
            <a:noAutofit/>
          </a:bodyPr>
          <a:lstStyle>
            <a:lvl1pPr lvl="0" marR="0" rtl="0" algn="ctr">
              <a:lnSpc>
                <a:spcPct val="92000"/>
              </a:lnSpc>
              <a:spcBef>
                <a:spcPts val="700"/>
              </a:spcBef>
              <a:spcAft>
                <a:spcPts val="0"/>
              </a:spcAft>
              <a:buClr>
                <a:schemeClr val="accent1"/>
              </a:buClr>
              <a:buSzPts val="170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7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700"/>
              </a:spcBef>
              <a:spcAft>
                <a:spcPts val="0"/>
              </a:spcAft>
              <a:buClr>
                <a:schemeClr val="accent1"/>
              </a:buClr>
              <a:buSzPts val="2100"/>
              <a:buFont typeface="Arial"/>
              <a:buNone/>
              <a:defRPr b="0" i="0" sz="1900" u="none" cap="none" strike="noStrike">
                <a:solidFill>
                  <a:schemeClr val="dk2"/>
                </a:solidFill>
                <a:latin typeface="Arial"/>
                <a:ea typeface="Arial"/>
                <a:cs typeface="Arial"/>
                <a:sym typeface="Arial"/>
              </a:defRPr>
            </a:lvl3pPr>
            <a:lvl4pPr lvl="3" marR="0" rtl="0" algn="ctr">
              <a:lnSpc>
                <a:spcPct val="95000"/>
              </a:lnSpc>
              <a:spcBef>
                <a:spcPts val="7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7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7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785" name="Google Shape;785;p96"/>
          <p:cNvPicPr preferRelativeResize="0"/>
          <p:nvPr/>
        </p:nvPicPr>
        <p:blipFill rotWithShape="1">
          <a:blip r:embed="rId2">
            <a:alphaModFix/>
          </a:blip>
          <a:srcRect b="0" l="0" r="0" t="0"/>
          <a:stretch/>
        </p:blipFill>
        <p:spPr>
          <a:xfrm>
            <a:off x="9746234" y="6365174"/>
            <a:ext cx="2139698" cy="301752"/>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Icons and Supporting Text - Dark">
  <p:cSld name="4 Icons and Supporting Text - Dark">
    <p:bg>
      <p:bgPr>
        <a:solidFill>
          <a:schemeClr val="lt2"/>
        </a:solidFill>
      </p:bgPr>
    </p:bg>
    <p:spTree>
      <p:nvGrpSpPr>
        <p:cNvPr id="786" name="Shape 786"/>
        <p:cNvGrpSpPr/>
        <p:nvPr/>
      </p:nvGrpSpPr>
      <p:grpSpPr>
        <a:xfrm>
          <a:off x="0" y="0"/>
          <a:ext cx="0" cy="0"/>
          <a:chOff x="0" y="0"/>
          <a:chExt cx="0" cy="0"/>
        </a:xfrm>
      </p:grpSpPr>
      <p:sp>
        <p:nvSpPr>
          <p:cNvPr id="787" name="Google Shape;787;p97"/>
          <p:cNvSpPr txBox="1"/>
          <p:nvPr>
            <p:ph idx="1" type="body"/>
          </p:nvPr>
        </p:nvSpPr>
        <p:spPr>
          <a:xfrm>
            <a:off x="452243" y="4104633"/>
            <a:ext cx="2686500" cy="1567500"/>
          </a:xfrm>
          <a:prstGeom prst="rect">
            <a:avLst/>
          </a:prstGeom>
          <a:noFill/>
          <a:ln>
            <a:noFill/>
          </a:ln>
        </p:spPr>
        <p:txBody>
          <a:bodyPr anchorCtr="0" anchor="t" bIns="45700" lIns="0" spcFirstLastPara="1" rIns="0" wrap="square" tIns="182875">
            <a:noAutofit/>
          </a:bodyPr>
          <a:lstStyle>
            <a:lvl1pPr indent="-336550" lvl="0" marL="457200" marR="0" rtl="0" algn="ctr">
              <a:lnSpc>
                <a:spcPct val="92000"/>
              </a:lnSpc>
              <a:spcBef>
                <a:spcPts val="700"/>
              </a:spcBef>
              <a:spcAft>
                <a:spcPts val="0"/>
              </a:spcAft>
              <a:buClr>
                <a:schemeClr val="accent1"/>
              </a:buClr>
              <a:buSzPts val="170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788" name="Google Shape;788;p97"/>
          <p:cNvSpPr txBox="1"/>
          <p:nvPr>
            <p:ph idx="2" type="body"/>
          </p:nvPr>
        </p:nvSpPr>
        <p:spPr>
          <a:xfrm>
            <a:off x="3316009" y="4104633"/>
            <a:ext cx="2690100" cy="1567500"/>
          </a:xfrm>
          <a:prstGeom prst="rect">
            <a:avLst/>
          </a:prstGeom>
          <a:noFill/>
          <a:ln>
            <a:noFill/>
          </a:ln>
        </p:spPr>
        <p:txBody>
          <a:bodyPr anchorCtr="0" anchor="t" bIns="45700" lIns="0" spcFirstLastPara="1" rIns="0" wrap="square" tIns="182875">
            <a:noAutofit/>
          </a:bodyPr>
          <a:lstStyle>
            <a:lvl1pPr indent="-336550" lvl="0" marL="457200" marR="0" rtl="0" algn="ctr">
              <a:lnSpc>
                <a:spcPct val="92000"/>
              </a:lnSpc>
              <a:spcBef>
                <a:spcPts val="700"/>
              </a:spcBef>
              <a:spcAft>
                <a:spcPts val="0"/>
              </a:spcAft>
              <a:buClr>
                <a:schemeClr val="accent1"/>
              </a:buClr>
              <a:buSzPts val="1700"/>
              <a:buFont typeface="Arial"/>
              <a:buChar char="​"/>
              <a:defRPr b="0" i="0" sz="2400" u="none" cap="none" strike="noStrike">
                <a:solidFill>
                  <a:schemeClr val="dk1"/>
                </a:solidFill>
                <a:latin typeface="Arial"/>
                <a:ea typeface="Arial"/>
                <a:cs typeface="Arial"/>
                <a:sym typeface="Arial"/>
              </a:defRPr>
            </a:lvl1pPr>
            <a:lvl2pPr indent="-228600" lvl="1" marL="914400" marR="0" rtl="0" algn="l">
              <a:lnSpc>
                <a:spcPct val="95000"/>
              </a:lnSpc>
              <a:spcBef>
                <a:spcPts val="7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789" name="Google Shape;789;p97"/>
          <p:cNvSpPr txBox="1"/>
          <p:nvPr>
            <p:ph idx="3" type="body"/>
          </p:nvPr>
        </p:nvSpPr>
        <p:spPr>
          <a:xfrm>
            <a:off x="6187414" y="4104633"/>
            <a:ext cx="2682300" cy="1567500"/>
          </a:xfrm>
          <a:prstGeom prst="rect">
            <a:avLst/>
          </a:prstGeom>
          <a:noFill/>
          <a:ln>
            <a:noFill/>
          </a:ln>
        </p:spPr>
        <p:txBody>
          <a:bodyPr anchorCtr="0" anchor="t" bIns="45700" lIns="0" spcFirstLastPara="1" rIns="0" wrap="square" tIns="182875">
            <a:noAutofit/>
          </a:bodyPr>
          <a:lstStyle>
            <a:lvl1pPr indent="-336550" lvl="0" marL="457200" marR="0" rtl="0" algn="ctr">
              <a:lnSpc>
                <a:spcPct val="92000"/>
              </a:lnSpc>
              <a:spcBef>
                <a:spcPts val="700"/>
              </a:spcBef>
              <a:spcAft>
                <a:spcPts val="0"/>
              </a:spcAft>
              <a:buClr>
                <a:schemeClr val="accent1"/>
              </a:buClr>
              <a:buSzPts val="170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790" name="Google Shape;790;p97"/>
          <p:cNvSpPr/>
          <p:nvPr/>
        </p:nvSpPr>
        <p:spPr>
          <a:xfrm>
            <a:off x="780854" y="1870107"/>
            <a:ext cx="2029200" cy="2029200"/>
          </a:xfrm>
          <a:prstGeom prst="ellipse">
            <a:avLst/>
          </a:prstGeom>
          <a:solidFill>
            <a:schemeClr val="accent1"/>
          </a:solidFill>
          <a:ln>
            <a:noFill/>
          </a:ln>
        </p:spPr>
        <p:txBody>
          <a:bodyPr anchorCtr="0" anchor="ctr" bIns="0" lIns="0" spcFirstLastPara="1" rIns="0" wrap="square" tIns="0">
            <a:noAutofit/>
          </a:bodyPr>
          <a:lstStyle/>
          <a:p>
            <a:pPr indent="203200" lvl="0" marL="0" marR="0" rtl="0" algn="ctr">
              <a:lnSpc>
                <a:spcPct val="92000"/>
              </a:lnSpc>
              <a:spcBef>
                <a:spcPts val="0"/>
              </a:spcBef>
              <a:spcAft>
                <a:spcPts val="0"/>
              </a:spcAft>
              <a:buClr>
                <a:srgbClr val="63A70A"/>
              </a:buClr>
              <a:buSzPts val="3100"/>
              <a:buFont typeface="Arial"/>
              <a:buNone/>
            </a:pPr>
            <a:r>
              <a:t/>
            </a:r>
            <a:endParaRPr b="1" sz="4400">
              <a:solidFill>
                <a:schemeClr val="accent1"/>
              </a:solidFill>
              <a:latin typeface="Arial"/>
              <a:ea typeface="Arial"/>
              <a:cs typeface="Arial"/>
              <a:sym typeface="Arial"/>
            </a:endParaRPr>
          </a:p>
        </p:txBody>
      </p:sp>
      <p:sp>
        <p:nvSpPr>
          <p:cNvPr id="791" name="Google Shape;791;p97"/>
          <p:cNvSpPr/>
          <p:nvPr/>
        </p:nvSpPr>
        <p:spPr>
          <a:xfrm>
            <a:off x="3646530" y="1870107"/>
            <a:ext cx="2029200" cy="2029200"/>
          </a:xfrm>
          <a:prstGeom prst="ellipse">
            <a:avLst/>
          </a:prstGeom>
          <a:solidFill>
            <a:schemeClr val="accent1"/>
          </a:solidFill>
          <a:ln>
            <a:noFill/>
          </a:ln>
        </p:spPr>
        <p:txBody>
          <a:bodyPr anchorCtr="0" anchor="ctr" bIns="0" lIns="0" spcFirstLastPara="1" rIns="0" wrap="square" tIns="0">
            <a:noAutofit/>
          </a:bodyPr>
          <a:lstStyle/>
          <a:p>
            <a:pPr indent="203200" lvl="0" marL="0" marR="0" rtl="0" algn="ctr">
              <a:lnSpc>
                <a:spcPct val="92000"/>
              </a:lnSpc>
              <a:spcBef>
                <a:spcPts val="0"/>
              </a:spcBef>
              <a:spcAft>
                <a:spcPts val="0"/>
              </a:spcAft>
              <a:buClr>
                <a:srgbClr val="63A70A"/>
              </a:buClr>
              <a:buSzPts val="3100"/>
              <a:buFont typeface="Arial"/>
              <a:buNone/>
            </a:pPr>
            <a:r>
              <a:t/>
            </a:r>
            <a:endParaRPr b="1" sz="4400">
              <a:solidFill>
                <a:schemeClr val="accent1"/>
              </a:solidFill>
              <a:latin typeface="Arial"/>
              <a:ea typeface="Arial"/>
              <a:cs typeface="Arial"/>
              <a:sym typeface="Arial"/>
            </a:endParaRPr>
          </a:p>
        </p:txBody>
      </p:sp>
      <p:sp>
        <p:nvSpPr>
          <p:cNvPr id="792" name="Google Shape;792;p97"/>
          <p:cNvSpPr txBox="1"/>
          <p:nvPr>
            <p:ph idx="4" type="body"/>
          </p:nvPr>
        </p:nvSpPr>
        <p:spPr>
          <a:xfrm>
            <a:off x="9047362" y="4104633"/>
            <a:ext cx="2682300" cy="1567500"/>
          </a:xfrm>
          <a:prstGeom prst="rect">
            <a:avLst/>
          </a:prstGeom>
          <a:noFill/>
          <a:ln>
            <a:noFill/>
          </a:ln>
        </p:spPr>
        <p:txBody>
          <a:bodyPr anchorCtr="0" anchor="t" bIns="45700" lIns="0" spcFirstLastPara="1" rIns="0" wrap="square" tIns="182875">
            <a:noAutofit/>
          </a:bodyPr>
          <a:lstStyle>
            <a:lvl1pPr indent="-336550" lvl="0" marL="457200" marR="0" rtl="0" algn="ctr">
              <a:lnSpc>
                <a:spcPct val="92000"/>
              </a:lnSpc>
              <a:spcBef>
                <a:spcPts val="700"/>
              </a:spcBef>
              <a:spcAft>
                <a:spcPts val="0"/>
              </a:spcAft>
              <a:buClr>
                <a:schemeClr val="accent1"/>
              </a:buClr>
              <a:buSzPts val="1700"/>
              <a:buFont typeface="Arial"/>
              <a:buChar char="​"/>
              <a:defRPr b="0" i="0" sz="2400" u="none" cap="none" strike="noStrike">
                <a:solidFill>
                  <a:schemeClr val="dk1"/>
                </a:solidFill>
                <a:latin typeface="Arial"/>
                <a:ea typeface="Arial"/>
                <a:cs typeface="Arial"/>
                <a:sym typeface="Arial"/>
              </a:defRPr>
            </a:lvl1pPr>
            <a:lvl2pPr indent="-228600" lvl="1" marL="914400" marR="0" rtl="0" algn="l">
              <a:lnSpc>
                <a:spcPct val="95000"/>
              </a:lnSpc>
              <a:spcBef>
                <a:spcPts val="7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793" name="Google Shape;793;p97"/>
          <p:cNvSpPr/>
          <p:nvPr/>
        </p:nvSpPr>
        <p:spPr>
          <a:xfrm>
            <a:off x="6514116" y="1870107"/>
            <a:ext cx="2029200" cy="2029200"/>
          </a:xfrm>
          <a:prstGeom prst="ellipse">
            <a:avLst/>
          </a:prstGeom>
          <a:solidFill>
            <a:schemeClr val="accent1"/>
          </a:solidFill>
          <a:ln>
            <a:noFill/>
          </a:ln>
        </p:spPr>
        <p:txBody>
          <a:bodyPr anchorCtr="0" anchor="ctr" bIns="0" lIns="0" spcFirstLastPara="1" rIns="0" wrap="square" tIns="0">
            <a:noAutofit/>
          </a:bodyPr>
          <a:lstStyle/>
          <a:p>
            <a:pPr indent="203200" lvl="0" marL="0" marR="0" rtl="0" algn="ctr">
              <a:lnSpc>
                <a:spcPct val="92000"/>
              </a:lnSpc>
              <a:spcBef>
                <a:spcPts val="0"/>
              </a:spcBef>
              <a:spcAft>
                <a:spcPts val="0"/>
              </a:spcAft>
              <a:buClr>
                <a:srgbClr val="63A70A"/>
              </a:buClr>
              <a:buSzPts val="3100"/>
              <a:buFont typeface="Arial"/>
              <a:buNone/>
            </a:pPr>
            <a:r>
              <a:t/>
            </a:r>
            <a:endParaRPr b="1" sz="4400">
              <a:solidFill>
                <a:schemeClr val="accent1"/>
              </a:solidFill>
              <a:latin typeface="Arial"/>
              <a:ea typeface="Arial"/>
              <a:cs typeface="Arial"/>
              <a:sym typeface="Arial"/>
            </a:endParaRPr>
          </a:p>
        </p:txBody>
      </p:sp>
      <p:sp>
        <p:nvSpPr>
          <p:cNvPr id="794" name="Google Shape;794;p97"/>
          <p:cNvSpPr/>
          <p:nvPr/>
        </p:nvSpPr>
        <p:spPr>
          <a:xfrm>
            <a:off x="9374064" y="1870107"/>
            <a:ext cx="2029200" cy="2029200"/>
          </a:xfrm>
          <a:prstGeom prst="ellipse">
            <a:avLst/>
          </a:prstGeom>
          <a:solidFill>
            <a:schemeClr val="accent1"/>
          </a:solidFill>
          <a:ln>
            <a:noFill/>
          </a:ln>
        </p:spPr>
        <p:txBody>
          <a:bodyPr anchorCtr="0" anchor="ctr" bIns="0" lIns="0" spcFirstLastPara="1" rIns="0" wrap="square" tIns="0">
            <a:noAutofit/>
          </a:bodyPr>
          <a:lstStyle/>
          <a:p>
            <a:pPr indent="203200" lvl="0" marL="0" marR="0" rtl="0" algn="ctr">
              <a:lnSpc>
                <a:spcPct val="92000"/>
              </a:lnSpc>
              <a:spcBef>
                <a:spcPts val="0"/>
              </a:spcBef>
              <a:spcAft>
                <a:spcPts val="0"/>
              </a:spcAft>
              <a:buClr>
                <a:srgbClr val="63A70A"/>
              </a:buClr>
              <a:buSzPts val="3100"/>
              <a:buFont typeface="Arial"/>
              <a:buNone/>
            </a:pPr>
            <a:r>
              <a:t/>
            </a:r>
            <a:endParaRPr b="1" sz="4400">
              <a:solidFill>
                <a:schemeClr val="accent1"/>
              </a:solidFill>
              <a:latin typeface="Arial"/>
              <a:ea typeface="Arial"/>
              <a:cs typeface="Arial"/>
              <a:sym typeface="Arial"/>
            </a:endParaRPr>
          </a:p>
        </p:txBody>
      </p:sp>
      <p:pic>
        <p:nvPicPr>
          <p:cNvPr id="795" name="Google Shape;795;p97"/>
          <p:cNvPicPr preferRelativeResize="0"/>
          <p:nvPr/>
        </p:nvPicPr>
        <p:blipFill rotWithShape="1">
          <a:blip r:embed="rId2">
            <a:alphaModFix/>
          </a:blip>
          <a:srcRect b="0" l="0" r="0" t="0"/>
          <a:stretch/>
        </p:blipFill>
        <p:spPr>
          <a:xfrm>
            <a:off x="9746234" y="6365174"/>
            <a:ext cx="2139698" cy="301752"/>
          </a:xfrm>
          <a:prstGeom prst="rect">
            <a:avLst/>
          </a:prstGeom>
          <a:noFill/>
          <a:ln>
            <a:noFill/>
          </a:ln>
        </p:spPr>
      </p:pic>
      <p:sp>
        <p:nvSpPr>
          <p:cNvPr id="796" name="Google Shape;796;p97"/>
          <p:cNvSpPr txBox="1"/>
          <p:nvPr>
            <p:ph type="title"/>
          </p:nvPr>
        </p:nvSpPr>
        <p:spPr>
          <a:xfrm>
            <a:off x="456063" y="310394"/>
            <a:ext cx="11280000" cy="443700"/>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97" name="Google Shape;797;p97"/>
          <p:cNvSpPr txBox="1"/>
          <p:nvPr>
            <p:ph idx="5" type="subTitle"/>
          </p:nvPr>
        </p:nvSpPr>
        <p:spPr>
          <a:xfrm>
            <a:off x="456063" y="880004"/>
            <a:ext cx="11280000" cy="274500"/>
          </a:xfrm>
          <a:prstGeom prst="rect">
            <a:avLst/>
          </a:prstGeom>
          <a:solidFill>
            <a:schemeClr val="lt1"/>
          </a:solidFill>
          <a:ln>
            <a:noFill/>
          </a:ln>
        </p:spPr>
        <p:txBody>
          <a:bodyPr anchorCtr="0" anchor="t" bIns="45700" lIns="0" spcFirstLastPara="1" rIns="0" wrap="square" tIns="0">
            <a:noAutofit/>
          </a:bodyPr>
          <a:lstStyle>
            <a:lvl1pPr lvl="0" marR="0" rtl="0" algn="ctr">
              <a:lnSpc>
                <a:spcPct val="92000"/>
              </a:lnSpc>
              <a:spcBef>
                <a:spcPts val="700"/>
              </a:spcBef>
              <a:spcAft>
                <a:spcPts val="0"/>
              </a:spcAft>
              <a:buClr>
                <a:schemeClr val="accent1"/>
              </a:buClr>
              <a:buSzPts val="170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7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700"/>
              </a:spcBef>
              <a:spcAft>
                <a:spcPts val="0"/>
              </a:spcAft>
              <a:buClr>
                <a:schemeClr val="accent1"/>
              </a:buClr>
              <a:buSzPts val="2100"/>
              <a:buFont typeface="Arial"/>
              <a:buNone/>
              <a:defRPr b="0" i="0" sz="1900" u="none" cap="none" strike="noStrike">
                <a:solidFill>
                  <a:schemeClr val="dk2"/>
                </a:solidFill>
                <a:latin typeface="Arial"/>
                <a:ea typeface="Arial"/>
                <a:cs typeface="Arial"/>
                <a:sym typeface="Arial"/>
              </a:defRPr>
            </a:lvl3pPr>
            <a:lvl4pPr lvl="3" marR="0" rtl="0" algn="ctr">
              <a:lnSpc>
                <a:spcPct val="95000"/>
              </a:lnSpc>
              <a:spcBef>
                <a:spcPts val="7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7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7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Icons and Supporting Text - Dark">
  <p:cSld name="5 Icons and Supporting Text - Dark">
    <p:bg>
      <p:bgPr>
        <a:solidFill>
          <a:schemeClr val="lt2"/>
        </a:solidFill>
      </p:bgPr>
    </p:bg>
    <p:spTree>
      <p:nvGrpSpPr>
        <p:cNvPr id="798" name="Shape 798"/>
        <p:cNvGrpSpPr/>
        <p:nvPr/>
      </p:nvGrpSpPr>
      <p:grpSpPr>
        <a:xfrm>
          <a:off x="0" y="0"/>
          <a:ext cx="0" cy="0"/>
          <a:chOff x="0" y="0"/>
          <a:chExt cx="0" cy="0"/>
        </a:xfrm>
      </p:grpSpPr>
      <p:sp>
        <p:nvSpPr>
          <p:cNvPr id="799" name="Google Shape;799;p98"/>
          <p:cNvSpPr txBox="1"/>
          <p:nvPr>
            <p:ph idx="1" type="body"/>
          </p:nvPr>
        </p:nvSpPr>
        <p:spPr>
          <a:xfrm>
            <a:off x="459965" y="3886273"/>
            <a:ext cx="1910100" cy="1786500"/>
          </a:xfrm>
          <a:prstGeom prst="rect">
            <a:avLst/>
          </a:prstGeom>
          <a:noFill/>
          <a:ln>
            <a:noFill/>
          </a:ln>
        </p:spPr>
        <p:txBody>
          <a:bodyPr anchorCtr="0" anchor="t" bIns="45700" lIns="0" spcFirstLastPara="1" rIns="0" wrap="square" tIns="182875">
            <a:noAutofit/>
          </a:bodyPr>
          <a:lstStyle>
            <a:lvl1pPr indent="-336550" lvl="0" marL="457200" marR="0" rtl="0" algn="ctr">
              <a:lnSpc>
                <a:spcPct val="92000"/>
              </a:lnSpc>
              <a:spcBef>
                <a:spcPts val="700"/>
              </a:spcBef>
              <a:spcAft>
                <a:spcPts val="0"/>
              </a:spcAft>
              <a:buClr>
                <a:schemeClr val="accent1"/>
              </a:buClr>
              <a:buSzPts val="170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800" name="Google Shape;800;p98"/>
          <p:cNvSpPr txBox="1"/>
          <p:nvPr>
            <p:ph idx="2" type="body"/>
          </p:nvPr>
        </p:nvSpPr>
        <p:spPr>
          <a:xfrm>
            <a:off x="2798254" y="3886273"/>
            <a:ext cx="1910100" cy="1786500"/>
          </a:xfrm>
          <a:prstGeom prst="rect">
            <a:avLst/>
          </a:prstGeom>
          <a:noFill/>
          <a:ln>
            <a:noFill/>
          </a:ln>
        </p:spPr>
        <p:txBody>
          <a:bodyPr anchorCtr="0" anchor="t" bIns="45700" lIns="0" spcFirstLastPara="1" rIns="0" wrap="square" tIns="182875">
            <a:noAutofit/>
          </a:bodyPr>
          <a:lstStyle>
            <a:lvl1pPr indent="-336550" lvl="0" marL="457200" marR="0" rtl="0" algn="ctr">
              <a:lnSpc>
                <a:spcPct val="92000"/>
              </a:lnSpc>
              <a:spcBef>
                <a:spcPts val="700"/>
              </a:spcBef>
              <a:spcAft>
                <a:spcPts val="0"/>
              </a:spcAft>
              <a:buClr>
                <a:schemeClr val="accent1"/>
              </a:buClr>
              <a:buSzPts val="1700"/>
              <a:buFont typeface="Arial"/>
              <a:buChar char="​"/>
              <a:defRPr b="0" i="0" sz="2400" u="none" cap="none" strike="noStrike">
                <a:solidFill>
                  <a:schemeClr val="dk1"/>
                </a:solidFill>
                <a:latin typeface="Arial"/>
                <a:ea typeface="Arial"/>
                <a:cs typeface="Arial"/>
                <a:sym typeface="Arial"/>
              </a:defRPr>
            </a:lvl1pPr>
            <a:lvl2pPr indent="-228600" lvl="1" marL="914400" marR="0" rtl="0" algn="l">
              <a:lnSpc>
                <a:spcPct val="95000"/>
              </a:lnSpc>
              <a:spcBef>
                <a:spcPts val="7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801" name="Google Shape;801;p98"/>
          <p:cNvSpPr txBox="1"/>
          <p:nvPr>
            <p:ph idx="3" type="body"/>
          </p:nvPr>
        </p:nvSpPr>
        <p:spPr>
          <a:xfrm>
            <a:off x="5141118" y="3886273"/>
            <a:ext cx="1910100" cy="1786500"/>
          </a:xfrm>
          <a:prstGeom prst="rect">
            <a:avLst/>
          </a:prstGeom>
          <a:noFill/>
          <a:ln>
            <a:noFill/>
          </a:ln>
        </p:spPr>
        <p:txBody>
          <a:bodyPr anchorCtr="0" anchor="t" bIns="45700" lIns="0" spcFirstLastPara="1" rIns="0" wrap="square" tIns="182875">
            <a:noAutofit/>
          </a:bodyPr>
          <a:lstStyle>
            <a:lvl1pPr indent="-336550" lvl="0" marL="457200" marR="0" rtl="0" algn="ctr">
              <a:lnSpc>
                <a:spcPct val="92000"/>
              </a:lnSpc>
              <a:spcBef>
                <a:spcPts val="700"/>
              </a:spcBef>
              <a:spcAft>
                <a:spcPts val="0"/>
              </a:spcAft>
              <a:buClr>
                <a:schemeClr val="accent1"/>
              </a:buClr>
              <a:buSzPts val="170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802" name="Google Shape;802;p98"/>
          <p:cNvSpPr txBox="1"/>
          <p:nvPr>
            <p:ph idx="4" type="body"/>
          </p:nvPr>
        </p:nvSpPr>
        <p:spPr>
          <a:xfrm>
            <a:off x="7483535" y="3886273"/>
            <a:ext cx="1910100" cy="1786500"/>
          </a:xfrm>
          <a:prstGeom prst="rect">
            <a:avLst/>
          </a:prstGeom>
          <a:noFill/>
          <a:ln>
            <a:noFill/>
          </a:ln>
        </p:spPr>
        <p:txBody>
          <a:bodyPr anchorCtr="0" anchor="t" bIns="45700" lIns="0" spcFirstLastPara="1" rIns="0" wrap="square" tIns="182875">
            <a:noAutofit/>
          </a:bodyPr>
          <a:lstStyle>
            <a:lvl1pPr indent="-336550" lvl="0" marL="457200" marR="0" rtl="0" algn="ctr">
              <a:lnSpc>
                <a:spcPct val="92000"/>
              </a:lnSpc>
              <a:spcBef>
                <a:spcPts val="700"/>
              </a:spcBef>
              <a:spcAft>
                <a:spcPts val="0"/>
              </a:spcAft>
              <a:buClr>
                <a:schemeClr val="accent1"/>
              </a:buClr>
              <a:buSzPts val="170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803" name="Google Shape;803;p98"/>
          <p:cNvSpPr txBox="1"/>
          <p:nvPr>
            <p:ph idx="5" type="body"/>
          </p:nvPr>
        </p:nvSpPr>
        <p:spPr>
          <a:xfrm>
            <a:off x="9834747" y="3886273"/>
            <a:ext cx="1910100" cy="1786500"/>
          </a:xfrm>
          <a:prstGeom prst="rect">
            <a:avLst/>
          </a:prstGeom>
          <a:noFill/>
          <a:ln>
            <a:noFill/>
          </a:ln>
        </p:spPr>
        <p:txBody>
          <a:bodyPr anchorCtr="0" anchor="t" bIns="45700" lIns="0" spcFirstLastPara="1" rIns="0" wrap="square" tIns="182875">
            <a:noAutofit/>
          </a:bodyPr>
          <a:lstStyle>
            <a:lvl1pPr indent="-336550" lvl="0" marL="457200" marR="0" rtl="0" algn="ctr">
              <a:lnSpc>
                <a:spcPct val="92000"/>
              </a:lnSpc>
              <a:spcBef>
                <a:spcPts val="700"/>
              </a:spcBef>
              <a:spcAft>
                <a:spcPts val="0"/>
              </a:spcAft>
              <a:buClr>
                <a:schemeClr val="accent1"/>
              </a:buClr>
              <a:buSzPts val="1700"/>
              <a:buFont typeface="Arial"/>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804" name="Google Shape;804;p98"/>
          <p:cNvPicPr preferRelativeResize="0"/>
          <p:nvPr/>
        </p:nvPicPr>
        <p:blipFill rotWithShape="1">
          <a:blip r:embed="rId2">
            <a:alphaModFix/>
          </a:blip>
          <a:srcRect b="0" l="0" r="0" t="0"/>
          <a:stretch/>
        </p:blipFill>
        <p:spPr>
          <a:xfrm>
            <a:off x="9746234" y="6365174"/>
            <a:ext cx="2139698" cy="301752"/>
          </a:xfrm>
          <a:prstGeom prst="rect">
            <a:avLst/>
          </a:prstGeom>
          <a:noFill/>
          <a:ln>
            <a:noFill/>
          </a:ln>
        </p:spPr>
      </p:pic>
      <p:sp>
        <p:nvSpPr>
          <p:cNvPr id="805" name="Google Shape;805;p98"/>
          <p:cNvSpPr txBox="1"/>
          <p:nvPr>
            <p:ph type="title"/>
          </p:nvPr>
        </p:nvSpPr>
        <p:spPr>
          <a:xfrm>
            <a:off x="456063" y="310394"/>
            <a:ext cx="11280000" cy="443700"/>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06" name="Google Shape;806;p98"/>
          <p:cNvSpPr txBox="1"/>
          <p:nvPr>
            <p:ph idx="6" type="subTitle"/>
          </p:nvPr>
        </p:nvSpPr>
        <p:spPr>
          <a:xfrm>
            <a:off x="456063" y="880004"/>
            <a:ext cx="11280000" cy="274500"/>
          </a:xfrm>
          <a:prstGeom prst="rect">
            <a:avLst/>
          </a:prstGeom>
          <a:noFill/>
          <a:ln>
            <a:noFill/>
          </a:ln>
        </p:spPr>
        <p:txBody>
          <a:bodyPr anchorCtr="0" anchor="t" bIns="45700" lIns="0" spcFirstLastPara="1" rIns="0" wrap="square" tIns="0">
            <a:noAutofit/>
          </a:bodyPr>
          <a:lstStyle>
            <a:lvl1pPr lvl="0" marR="0" rtl="0" algn="ctr">
              <a:lnSpc>
                <a:spcPct val="92000"/>
              </a:lnSpc>
              <a:spcBef>
                <a:spcPts val="700"/>
              </a:spcBef>
              <a:spcAft>
                <a:spcPts val="0"/>
              </a:spcAft>
              <a:buClr>
                <a:schemeClr val="accent1"/>
              </a:buClr>
              <a:buSzPts val="170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7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700"/>
              </a:spcBef>
              <a:spcAft>
                <a:spcPts val="0"/>
              </a:spcAft>
              <a:buClr>
                <a:schemeClr val="accent1"/>
              </a:buClr>
              <a:buSzPts val="2100"/>
              <a:buFont typeface="Arial"/>
              <a:buNone/>
              <a:defRPr b="0" i="0" sz="1900" u="none" cap="none" strike="noStrike">
                <a:solidFill>
                  <a:schemeClr val="dk2"/>
                </a:solidFill>
                <a:latin typeface="Arial"/>
                <a:ea typeface="Arial"/>
                <a:cs typeface="Arial"/>
                <a:sym typeface="Arial"/>
              </a:defRPr>
            </a:lvl3pPr>
            <a:lvl4pPr lvl="3" marR="0" rtl="0" algn="ctr">
              <a:lnSpc>
                <a:spcPct val="95000"/>
              </a:lnSpc>
              <a:spcBef>
                <a:spcPts val="7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7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7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807" name="Google Shape;807;p98"/>
          <p:cNvSpPr/>
          <p:nvPr/>
        </p:nvSpPr>
        <p:spPr>
          <a:xfrm>
            <a:off x="459966" y="1871645"/>
            <a:ext cx="1910100" cy="1910100"/>
          </a:xfrm>
          <a:prstGeom prst="ellipse">
            <a:avLst/>
          </a:prstGeom>
          <a:solidFill>
            <a:schemeClr val="accent1"/>
          </a:solidFill>
          <a:ln>
            <a:noFill/>
          </a:ln>
        </p:spPr>
        <p:txBody>
          <a:bodyPr anchorCtr="0" anchor="ctr" bIns="0" lIns="0" spcFirstLastPara="1" rIns="0" wrap="square" tIns="0">
            <a:noAutofit/>
          </a:bodyPr>
          <a:lstStyle/>
          <a:p>
            <a:pPr indent="203200" lvl="0" marL="0" marR="0" rtl="0" algn="ctr">
              <a:lnSpc>
                <a:spcPct val="92000"/>
              </a:lnSpc>
              <a:spcBef>
                <a:spcPts val="0"/>
              </a:spcBef>
              <a:spcAft>
                <a:spcPts val="0"/>
              </a:spcAft>
              <a:buClr>
                <a:srgbClr val="63A70A"/>
              </a:buClr>
              <a:buSzPts val="3100"/>
              <a:buFont typeface="Arial"/>
              <a:buNone/>
            </a:pPr>
            <a:r>
              <a:t/>
            </a:r>
            <a:endParaRPr b="1" sz="4400">
              <a:solidFill>
                <a:schemeClr val="accent1"/>
              </a:solidFill>
              <a:latin typeface="Arial"/>
              <a:ea typeface="Arial"/>
              <a:cs typeface="Arial"/>
              <a:sym typeface="Arial"/>
            </a:endParaRPr>
          </a:p>
        </p:txBody>
      </p:sp>
      <p:sp>
        <p:nvSpPr>
          <p:cNvPr id="808" name="Google Shape;808;p98"/>
          <p:cNvSpPr/>
          <p:nvPr/>
        </p:nvSpPr>
        <p:spPr>
          <a:xfrm>
            <a:off x="2791668" y="1871645"/>
            <a:ext cx="1910100" cy="1910100"/>
          </a:xfrm>
          <a:prstGeom prst="ellipse">
            <a:avLst/>
          </a:prstGeom>
          <a:solidFill>
            <a:schemeClr val="accent1"/>
          </a:solidFill>
          <a:ln>
            <a:noFill/>
          </a:ln>
        </p:spPr>
        <p:txBody>
          <a:bodyPr anchorCtr="0" anchor="ctr" bIns="0" lIns="0" spcFirstLastPara="1" rIns="0" wrap="square" tIns="0">
            <a:noAutofit/>
          </a:bodyPr>
          <a:lstStyle/>
          <a:p>
            <a:pPr indent="203200" lvl="0" marL="0" marR="0" rtl="0" algn="ctr">
              <a:lnSpc>
                <a:spcPct val="92000"/>
              </a:lnSpc>
              <a:spcBef>
                <a:spcPts val="0"/>
              </a:spcBef>
              <a:spcAft>
                <a:spcPts val="0"/>
              </a:spcAft>
              <a:buClr>
                <a:srgbClr val="63A70A"/>
              </a:buClr>
              <a:buSzPts val="3100"/>
              <a:buFont typeface="Arial"/>
              <a:buNone/>
            </a:pPr>
            <a:r>
              <a:t/>
            </a:r>
            <a:endParaRPr b="1" sz="4400">
              <a:solidFill>
                <a:schemeClr val="accent1"/>
              </a:solidFill>
              <a:latin typeface="Arial"/>
              <a:ea typeface="Arial"/>
              <a:cs typeface="Arial"/>
              <a:sym typeface="Arial"/>
            </a:endParaRPr>
          </a:p>
        </p:txBody>
      </p:sp>
      <p:sp>
        <p:nvSpPr>
          <p:cNvPr id="809" name="Google Shape;809;p98"/>
          <p:cNvSpPr/>
          <p:nvPr/>
        </p:nvSpPr>
        <p:spPr>
          <a:xfrm>
            <a:off x="5141119" y="1871645"/>
            <a:ext cx="1910100" cy="1910100"/>
          </a:xfrm>
          <a:prstGeom prst="ellipse">
            <a:avLst/>
          </a:prstGeom>
          <a:solidFill>
            <a:schemeClr val="accent1"/>
          </a:solidFill>
          <a:ln>
            <a:noFill/>
          </a:ln>
        </p:spPr>
        <p:txBody>
          <a:bodyPr anchorCtr="0" anchor="ctr" bIns="0" lIns="0" spcFirstLastPara="1" rIns="0" wrap="square" tIns="0">
            <a:noAutofit/>
          </a:bodyPr>
          <a:lstStyle/>
          <a:p>
            <a:pPr indent="203200" lvl="0" marL="0" marR="0" rtl="0" algn="ctr">
              <a:lnSpc>
                <a:spcPct val="92000"/>
              </a:lnSpc>
              <a:spcBef>
                <a:spcPts val="0"/>
              </a:spcBef>
              <a:spcAft>
                <a:spcPts val="0"/>
              </a:spcAft>
              <a:buClr>
                <a:srgbClr val="63A70A"/>
              </a:buClr>
              <a:buSzPts val="3100"/>
              <a:buFont typeface="Arial"/>
              <a:buNone/>
            </a:pPr>
            <a:r>
              <a:t/>
            </a:r>
            <a:endParaRPr b="1" sz="4400">
              <a:solidFill>
                <a:schemeClr val="accent1"/>
              </a:solidFill>
              <a:latin typeface="Arial"/>
              <a:ea typeface="Arial"/>
              <a:cs typeface="Arial"/>
              <a:sym typeface="Arial"/>
            </a:endParaRPr>
          </a:p>
        </p:txBody>
      </p:sp>
      <p:sp>
        <p:nvSpPr>
          <p:cNvPr id="810" name="Google Shape;810;p98"/>
          <p:cNvSpPr/>
          <p:nvPr/>
        </p:nvSpPr>
        <p:spPr>
          <a:xfrm>
            <a:off x="7490569" y="1871645"/>
            <a:ext cx="1910100" cy="1910100"/>
          </a:xfrm>
          <a:prstGeom prst="ellipse">
            <a:avLst/>
          </a:prstGeom>
          <a:solidFill>
            <a:schemeClr val="accent1"/>
          </a:solidFill>
          <a:ln>
            <a:noFill/>
          </a:ln>
        </p:spPr>
        <p:txBody>
          <a:bodyPr anchorCtr="0" anchor="ctr" bIns="0" lIns="0" spcFirstLastPara="1" rIns="0" wrap="square" tIns="0">
            <a:noAutofit/>
          </a:bodyPr>
          <a:lstStyle/>
          <a:p>
            <a:pPr indent="203200" lvl="0" marL="0" marR="0" rtl="0" algn="ctr">
              <a:lnSpc>
                <a:spcPct val="92000"/>
              </a:lnSpc>
              <a:spcBef>
                <a:spcPts val="0"/>
              </a:spcBef>
              <a:spcAft>
                <a:spcPts val="0"/>
              </a:spcAft>
              <a:buClr>
                <a:srgbClr val="63A70A"/>
              </a:buClr>
              <a:buSzPts val="3100"/>
              <a:buFont typeface="Arial"/>
              <a:buNone/>
            </a:pPr>
            <a:r>
              <a:t/>
            </a:r>
            <a:endParaRPr b="1" sz="4400">
              <a:solidFill>
                <a:schemeClr val="accent1"/>
              </a:solidFill>
              <a:latin typeface="Arial"/>
              <a:ea typeface="Arial"/>
              <a:cs typeface="Arial"/>
              <a:sym typeface="Arial"/>
            </a:endParaRPr>
          </a:p>
        </p:txBody>
      </p:sp>
      <p:sp>
        <p:nvSpPr>
          <p:cNvPr id="811" name="Google Shape;811;p98"/>
          <p:cNvSpPr/>
          <p:nvPr/>
        </p:nvSpPr>
        <p:spPr>
          <a:xfrm>
            <a:off x="9834748" y="1871645"/>
            <a:ext cx="1910100" cy="1910100"/>
          </a:xfrm>
          <a:prstGeom prst="ellipse">
            <a:avLst/>
          </a:prstGeom>
          <a:solidFill>
            <a:schemeClr val="accent1"/>
          </a:solidFill>
          <a:ln>
            <a:noFill/>
          </a:ln>
        </p:spPr>
        <p:txBody>
          <a:bodyPr anchorCtr="0" anchor="ctr" bIns="0" lIns="0" spcFirstLastPara="1" rIns="0" wrap="square" tIns="0">
            <a:noAutofit/>
          </a:bodyPr>
          <a:lstStyle/>
          <a:p>
            <a:pPr indent="203200" lvl="0" marL="0" marR="0" rtl="0" algn="ctr">
              <a:lnSpc>
                <a:spcPct val="92000"/>
              </a:lnSpc>
              <a:spcBef>
                <a:spcPts val="0"/>
              </a:spcBef>
              <a:spcAft>
                <a:spcPts val="0"/>
              </a:spcAft>
              <a:buClr>
                <a:srgbClr val="63A70A"/>
              </a:buClr>
              <a:buSzPts val="3100"/>
              <a:buFont typeface="Arial"/>
              <a:buNone/>
            </a:pPr>
            <a:r>
              <a:t/>
            </a:r>
            <a:endParaRPr b="1" sz="4400">
              <a:solidFill>
                <a:schemeClr val="accent1"/>
              </a:solidFill>
              <a:latin typeface="Arial"/>
              <a:ea typeface="Arial"/>
              <a:cs typeface="Arial"/>
              <a:sym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and Title" showMasterSp="0">
  <p:cSld name="Photo and Title">
    <p:bg>
      <p:bgPr>
        <a:blipFill>
          <a:blip r:embed="rId2">
            <a:alphaModFix/>
          </a:blip>
          <a:stretch>
            <a:fillRect/>
          </a:stretch>
        </a:blipFill>
      </p:bgPr>
    </p:bg>
    <p:spTree>
      <p:nvGrpSpPr>
        <p:cNvPr id="812" name="Shape 812"/>
        <p:cNvGrpSpPr/>
        <p:nvPr/>
      </p:nvGrpSpPr>
      <p:grpSpPr>
        <a:xfrm>
          <a:off x="0" y="0"/>
          <a:ext cx="0" cy="0"/>
          <a:chOff x="0" y="0"/>
          <a:chExt cx="0" cy="0"/>
        </a:xfrm>
      </p:grpSpPr>
      <p:sp>
        <p:nvSpPr>
          <p:cNvPr id="813" name="Google Shape;813;p99"/>
          <p:cNvSpPr/>
          <p:nvPr/>
        </p:nvSpPr>
        <p:spPr>
          <a:xfrm>
            <a:off x="0" y="0"/>
            <a:ext cx="12192000" cy="1872300"/>
          </a:xfrm>
          <a:prstGeom prst="rect">
            <a:avLst/>
          </a:prstGeom>
          <a:solidFill>
            <a:schemeClr val="lt1">
              <a:alpha val="7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Arial"/>
              <a:ea typeface="Arial"/>
              <a:cs typeface="Arial"/>
              <a:sym typeface="Arial"/>
            </a:endParaRPr>
          </a:p>
        </p:txBody>
      </p:sp>
      <p:sp>
        <p:nvSpPr>
          <p:cNvPr id="814" name="Google Shape;814;p99"/>
          <p:cNvSpPr txBox="1"/>
          <p:nvPr>
            <p:ph type="title"/>
          </p:nvPr>
        </p:nvSpPr>
        <p:spPr>
          <a:xfrm>
            <a:off x="456063" y="310393"/>
            <a:ext cx="11280000" cy="900000"/>
          </a:xfrm>
          <a:prstGeom prst="rect">
            <a:avLst/>
          </a:prstGeom>
          <a:noFill/>
          <a:ln>
            <a:noFill/>
          </a:ln>
        </p:spPr>
        <p:txBody>
          <a:bodyPr anchorCtr="0" anchor="b"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15" name="Google Shape;815;p99"/>
          <p:cNvSpPr txBox="1"/>
          <p:nvPr>
            <p:ph idx="1" type="subTitle"/>
          </p:nvPr>
        </p:nvSpPr>
        <p:spPr>
          <a:xfrm>
            <a:off x="456063" y="1305388"/>
            <a:ext cx="11280000" cy="302100"/>
          </a:xfrm>
          <a:prstGeom prst="rect">
            <a:avLst/>
          </a:prstGeom>
          <a:noFill/>
          <a:ln>
            <a:noFill/>
          </a:ln>
        </p:spPr>
        <p:txBody>
          <a:bodyPr anchorCtr="0" anchor="t" bIns="45700" lIns="0" spcFirstLastPara="1" rIns="0" wrap="square" tIns="0">
            <a:noAutofit/>
          </a:bodyPr>
          <a:lstStyle>
            <a:lvl1pPr lvl="0" marR="0" rtl="0" algn="ctr">
              <a:lnSpc>
                <a:spcPct val="92000"/>
              </a:lnSpc>
              <a:spcBef>
                <a:spcPts val="700"/>
              </a:spcBef>
              <a:spcAft>
                <a:spcPts val="0"/>
              </a:spcAft>
              <a:buClr>
                <a:schemeClr val="accent1"/>
              </a:buClr>
              <a:buSzPts val="170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7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700"/>
              </a:spcBef>
              <a:spcAft>
                <a:spcPts val="0"/>
              </a:spcAft>
              <a:buClr>
                <a:schemeClr val="accent1"/>
              </a:buClr>
              <a:buSzPts val="2100"/>
              <a:buFont typeface="Arial"/>
              <a:buNone/>
              <a:defRPr b="0" i="0" sz="1900" u="none" cap="none" strike="noStrike">
                <a:solidFill>
                  <a:schemeClr val="dk2"/>
                </a:solidFill>
                <a:latin typeface="Arial"/>
                <a:ea typeface="Arial"/>
                <a:cs typeface="Arial"/>
                <a:sym typeface="Arial"/>
              </a:defRPr>
            </a:lvl3pPr>
            <a:lvl4pPr lvl="3" marR="0" rtl="0" algn="ctr">
              <a:lnSpc>
                <a:spcPct val="95000"/>
              </a:lnSpc>
              <a:spcBef>
                <a:spcPts val="7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7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7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816" name="Google Shape;816;p99"/>
          <p:cNvPicPr preferRelativeResize="0"/>
          <p:nvPr/>
        </p:nvPicPr>
        <p:blipFill rotWithShape="1">
          <a:blip r:embed="rId3">
            <a:alphaModFix/>
          </a:blip>
          <a:srcRect b="0" l="0" r="0" t="0"/>
          <a:stretch/>
        </p:blipFill>
        <p:spPr>
          <a:xfrm>
            <a:off x="9746234" y="6365174"/>
            <a:ext cx="2139698" cy="301752"/>
          </a:xfrm>
          <a:prstGeom prst="rect">
            <a:avLst/>
          </a:prstGeom>
          <a:noFill/>
          <a:ln>
            <a:noFill/>
          </a:ln>
        </p:spPr>
      </p:pic>
      <p:sp>
        <p:nvSpPr>
          <p:cNvPr id="817" name="Google Shape;817;p99"/>
          <p:cNvSpPr txBox="1"/>
          <p:nvPr/>
        </p:nvSpPr>
        <p:spPr>
          <a:xfrm>
            <a:off x="6104965" y="34865"/>
            <a:ext cx="6082800" cy="215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sz="150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and Title in Circle" showMasterSp="0">
  <p:cSld name="Photo and Title in Circle">
    <p:bg>
      <p:bgPr>
        <a:blipFill>
          <a:blip r:embed="rId2">
            <a:alphaModFix/>
          </a:blip>
          <a:stretch>
            <a:fillRect/>
          </a:stretch>
        </a:blipFill>
      </p:bgPr>
    </p:bg>
    <p:spTree>
      <p:nvGrpSpPr>
        <p:cNvPr id="818" name="Shape 818"/>
        <p:cNvGrpSpPr/>
        <p:nvPr/>
      </p:nvGrpSpPr>
      <p:grpSpPr>
        <a:xfrm>
          <a:off x="0" y="0"/>
          <a:ext cx="0" cy="0"/>
          <a:chOff x="0" y="0"/>
          <a:chExt cx="0" cy="0"/>
        </a:xfrm>
      </p:grpSpPr>
      <p:sp>
        <p:nvSpPr>
          <p:cNvPr id="819" name="Google Shape;819;p100"/>
          <p:cNvSpPr/>
          <p:nvPr/>
        </p:nvSpPr>
        <p:spPr>
          <a:xfrm>
            <a:off x="6418815" y="787227"/>
            <a:ext cx="5064000" cy="5064000"/>
          </a:xfrm>
          <a:prstGeom prst="ellipse">
            <a:avLst/>
          </a:prstGeom>
          <a:solidFill>
            <a:schemeClr val="lt1">
              <a:alpha val="7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Arial"/>
              <a:ea typeface="Arial"/>
              <a:cs typeface="Arial"/>
              <a:sym typeface="Arial"/>
            </a:endParaRPr>
          </a:p>
        </p:txBody>
      </p:sp>
      <p:sp>
        <p:nvSpPr>
          <p:cNvPr id="820" name="Google Shape;820;p100"/>
          <p:cNvSpPr txBox="1"/>
          <p:nvPr>
            <p:ph type="title"/>
          </p:nvPr>
        </p:nvSpPr>
        <p:spPr>
          <a:xfrm>
            <a:off x="6798377" y="2672904"/>
            <a:ext cx="4304700" cy="900000"/>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21" name="Google Shape;821;p100"/>
          <p:cNvSpPr txBox="1"/>
          <p:nvPr>
            <p:ph idx="1" type="subTitle"/>
          </p:nvPr>
        </p:nvSpPr>
        <p:spPr>
          <a:xfrm>
            <a:off x="6798377" y="3667899"/>
            <a:ext cx="4304700" cy="302100"/>
          </a:xfrm>
          <a:prstGeom prst="rect">
            <a:avLst/>
          </a:prstGeom>
          <a:noFill/>
          <a:ln>
            <a:noFill/>
          </a:ln>
        </p:spPr>
        <p:txBody>
          <a:bodyPr anchorCtr="0" anchor="t" bIns="45700" lIns="0" spcFirstLastPara="1" rIns="0" wrap="square" tIns="0">
            <a:noAutofit/>
          </a:bodyPr>
          <a:lstStyle>
            <a:lvl1pPr lvl="0" marR="0" rtl="0" algn="ctr">
              <a:lnSpc>
                <a:spcPct val="92000"/>
              </a:lnSpc>
              <a:spcBef>
                <a:spcPts val="700"/>
              </a:spcBef>
              <a:spcAft>
                <a:spcPts val="0"/>
              </a:spcAft>
              <a:buClr>
                <a:schemeClr val="accent1"/>
              </a:buClr>
              <a:buSzPts val="170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7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700"/>
              </a:spcBef>
              <a:spcAft>
                <a:spcPts val="0"/>
              </a:spcAft>
              <a:buClr>
                <a:schemeClr val="accent1"/>
              </a:buClr>
              <a:buSzPts val="2100"/>
              <a:buFont typeface="Arial"/>
              <a:buNone/>
              <a:defRPr b="0" i="0" sz="1900" u="none" cap="none" strike="noStrike">
                <a:solidFill>
                  <a:schemeClr val="dk2"/>
                </a:solidFill>
                <a:latin typeface="Arial"/>
                <a:ea typeface="Arial"/>
                <a:cs typeface="Arial"/>
                <a:sym typeface="Arial"/>
              </a:defRPr>
            </a:lvl3pPr>
            <a:lvl4pPr lvl="3" marR="0" rtl="0" algn="ctr">
              <a:lnSpc>
                <a:spcPct val="95000"/>
              </a:lnSpc>
              <a:spcBef>
                <a:spcPts val="7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7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7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822" name="Google Shape;822;p100"/>
          <p:cNvPicPr preferRelativeResize="0"/>
          <p:nvPr/>
        </p:nvPicPr>
        <p:blipFill rotWithShape="1">
          <a:blip r:embed="rId3">
            <a:alphaModFix/>
          </a:blip>
          <a:srcRect b="0" l="0" r="0" t="0"/>
          <a:stretch/>
        </p:blipFill>
        <p:spPr>
          <a:xfrm>
            <a:off x="9746234" y="6365174"/>
            <a:ext cx="2139698" cy="301752"/>
          </a:xfrm>
          <a:prstGeom prst="rect">
            <a:avLst/>
          </a:prstGeom>
          <a:noFill/>
          <a:ln>
            <a:noFill/>
          </a:ln>
        </p:spPr>
      </p:pic>
      <p:sp>
        <p:nvSpPr>
          <p:cNvPr id="823" name="Google Shape;823;p100"/>
          <p:cNvSpPr txBox="1"/>
          <p:nvPr/>
        </p:nvSpPr>
        <p:spPr>
          <a:xfrm>
            <a:off x="6104965" y="34865"/>
            <a:ext cx="6082800" cy="215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sz="150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and Title with Bullets" showMasterSp="0">
  <p:cSld name="Photo and Title with Bullets">
    <p:bg>
      <p:bgPr>
        <a:blipFill>
          <a:blip r:embed="rId2">
            <a:alphaModFix/>
          </a:blip>
          <a:stretch>
            <a:fillRect/>
          </a:stretch>
        </a:blipFill>
      </p:bgPr>
    </p:bg>
    <p:spTree>
      <p:nvGrpSpPr>
        <p:cNvPr id="824" name="Shape 824"/>
        <p:cNvGrpSpPr/>
        <p:nvPr/>
      </p:nvGrpSpPr>
      <p:grpSpPr>
        <a:xfrm>
          <a:off x="0" y="0"/>
          <a:ext cx="0" cy="0"/>
          <a:chOff x="0" y="0"/>
          <a:chExt cx="0" cy="0"/>
        </a:xfrm>
      </p:grpSpPr>
      <p:sp>
        <p:nvSpPr>
          <p:cNvPr id="825" name="Google Shape;825;p101"/>
          <p:cNvSpPr/>
          <p:nvPr/>
        </p:nvSpPr>
        <p:spPr>
          <a:xfrm>
            <a:off x="0" y="0"/>
            <a:ext cx="12192000" cy="1872300"/>
          </a:xfrm>
          <a:prstGeom prst="rect">
            <a:avLst/>
          </a:prstGeom>
          <a:solidFill>
            <a:schemeClr val="lt1">
              <a:alpha val="7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Arial"/>
              <a:ea typeface="Arial"/>
              <a:cs typeface="Arial"/>
              <a:sym typeface="Arial"/>
            </a:endParaRPr>
          </a:p>
        </p:txBody>
      </p:sp>
      <p:sp>
        <p:nvSpPr>
          <p:cNvPr id="826" name="Google Shape;826;p101"/>
          <p:cNvSpPr txBox="1"/>
          <p:nvPr>
            <p:ph type="title"/>
          </p:nvPr>
        </p:nvSpPr>
        <p:spPr>
          <a:xfrm>
            <a:off x="456063" y="310393"/>
            <a:ext cx="11280000" cy="900000"/>
          </a:xfrm>
          <a:prstGeom prst="rect">
            <a:avLst/>
          </a:prstGeom>
          <a:noFill/>
          <a:ln>
            <a:noFill/>
          </a:ln>
        </p:spPr>
        <p:txBody>
          <a:bodyPr anchorCtr="0" anchor="b"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27" name="Google Shape;827;p101"/>
          <p:cNvSpPr txBox="1"/>
          <p:nvPr>
            <p:ph idx="1" type="subTitle"/>
          </p:nvPr>
        </p:nvSpPr>
        <p:spPr>
          <a:xfrm>
            <a:off x="456063" y="1305388"/>
            <a:ext cx="11280000" cy="302100"/>
          </a:xfrm>
          <a:prstGeom prst="rect">
            <a:avLst/>
          </a:prstGeom>
          <a:noFill/>
          <a:ln>
            <a:noFill/>
          </a:ln>
        </p:spPr>
        <p:txBody>
          <a:bodyPr anchorCtr="0" anchor="t" bIns="45700" lIns="0" spcFirstLastPara="1" rIns="0" wrap="square" tIns="0">
            <a:noAutofit/>
          </a:bodyPr>
          <a:lstStyle>
            <a:lvl1pPr lvl="0" marR="0" rtl="0" algn="ctr">
              <a:lnSpc>
                <a:spcPct val="92000"/>
              </a:lnSpc>
              <a:spcBef>
                <a:spcPts val="700"/>
              </a:spcBef>
              <a:spcAft>
                <a:spcPts val="0"/>
              </a:spcAft>
              <a:buClr>
                <a:schemeClr val="accent1"/>
              </a:buClr>
              <a:buSzPts val="170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7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700"/>
              </a:spcBef>
              <a:spcAft>
                <a:spcPts val="0"/>
              </a:spcAft>
              <a:buClr>
                <a:schemeClr val="accent1"/>
              </a:buClr>
              <a:buSzPts val="2100"/>
              <a:buFont typeface="Arial"/>
              <a:buNone/>
              <a:defRPr b="0" i="0" sz="1900" u="none" cap="none" strike="noStrike">
                <a:solidFill>
                  <a:schemeClr val="dk2"/>
                </a:solidFill>
                <a:latin typeface="Arial"/>
                <a:ea typeface="Arial"/>
                <a:cs typeface="Arial"/>
                <a:sym typeface="Arial"/>
              </a:defRPr>
            </a:lvl3pPr>
            <a:lvl4pPr lvl="3" marR="0" rtl="0" algn="ctr">
              <a:lnSpc>
                <a:spcPct val="95000"/>
              </a:lnSpc>
              <a:spcBef>
                <a:spcPts val="7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7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7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828" name="Google Shape;828;p101"/>
          <p:cNvSpPr/>
          <p:nvPr>
            <p:ph idx="2" type="body"/>
          </p:nvPr>
        </p:nvSpPr>
        <p:spPr>
          <a:xfrm>
            <a:off x="6183596" y="2085977"/>
            <a:ext cx="5552400" cy="672000"/>
          </a:xfrm>
          <a:prstGeom prst="roundRect">
            <a:avLst>
              <a:gd fmla="val 1483" name="adj"/>
            </a:avLst>
          </a:prstGeom>
          <a:solidFill>
            <a:schemeClr val="lt1">
              <a:alpha val="74900"/>
            </a:schemeClr>
          </a:solidFill>
          <a:ln>
            <a:noFill/>
          </a:ln>
        </p:spPr>
        <p:txBody>
          <a:bodyPr anchorCtr="0" anchor="t" bIns="45700" lIns="182875" spcFirstLastPara="1" rIns="182875" wrap="square" tIns="182875">
            <a:noAutofit/>
          </a:bodyPr>
          <a:lstStyle>
            <a:lvl1pPr indent="-336550" lvl="0" marL="457200" marR="0" rtl="0" algn="l">
              <a:lnSpc>
                <a:spcPct val="92000"/>
              </a:lnSpc>
              <a:spcBef>
                <a:spcPts val="700"/>
              </a:spcBef>
              <a:spcAft>
                <a:spcPts val="0"/>
              </a:spcAft>
              <a:buClr>
                <a:schemeClr val="accent1"/>
              </a:buClr>
              <a:buSzPts val="170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829" name="Google Shape;829;p101"/>
          <p:cNvSpPr/>
          <p:nvPr>
            <p:ph idx="3" type="body"/>
          </p:nvPr>
        </p:nvSpPr>
        <p:spPr>
          <a:xfrm>
            <a:off x="6183596" y="2991356"/>
            <a:ext cx="5552400" cy="672000"/>
          </a:xfrm>
          <a:prstGeom prst="roundRect">
            <a:avLst>
              <a:gd fmla="val 1483" name="adj"/>
            </a:avLst>
          </a:prstGeom>
          <a:solidFill>
            <a:schemeClr val="lt1">
              <a:alpha val="74900"/>
            </a:schemeClr>
          </a:solidFill>
          <a:ln>
            <a:noFill/>
          </a:ln>
        </p:spPr>
        <p:txBody>
          <a:bodyPr anchorCtr="0" anchor="t" bIns="45700" lIns="182875" spcFirstLastPara="1" rIns="182875" wrap="square" tIns="182875">
            <a:noAutofit/>
          </a:bodyPr>
          <a:lstStyle>
            <a:lvl1pPr indent="-336550" lvl="0" marL="457200" marR="0" rtl="0" algn="l">
              <a:lnSpc>
                <a:spcPct val="92000"/>
              </a:lnSpc>
              <a:spcBef>
                <a:spcPts val="700"/>
              </a:spcBef>
              <a:spcAft>
                <a:spcPts val="0"/>
              </a:spcAft>
              <a:buClr>
                <a:schemeClr val="accent1"/>
              </a:buClr>
              <a:buSzPts val="170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830" name="Google Shape;830;p101"/>
          <p:cNvSpPr/>
          <p:nvPr>
            <p:ph idx="4" type="body"/>
          </p:nvPr>
        </p:nvSpPr>
        <p:spPr>
          <a:xfrm>
            <a:off x="6183596" y="3887213"/>
            <a:ext cx="5552400" cy="672000"/>
          </a:xfrm>
          <a:prstGeom prst="roundRect">
            <a:avLst>
              <a:gd fmla="val 1483" name="adj"/>
            </a:avLst>
          </a:prstGeom>
          <a:solidFill>
            <a:schemeClr val="lt1">
              <a:alpha val="74900"/>
            </a:schemeClr>
          </a:solidFill>
          <a:ln>
            <a:noFill/>
          </a:ln>
        </p:spPr>
        <p:txBody>
          <a:bodyPr anchorCtr="0" anchor="t" bIns="45700" lIns="182875" spcFirstLastPara="1" rIns="182875" wrap="square" tIns="182875">
            <a:noAutofit/>
          </a:bodyPr>
          <a:lstStyle>
            <a:lvl1pPr indent="-336550" lvl="0" marL="457200" marR="0" rtl="0" algn="l">
              <a:lnSpc>
                <a:spcPct val="92000"/>
              </a:lnSpc>
              <a:spcBef>
                <a:spcPts val="700"/>
              </a:spcBef>
              <a:spcAft>
                <a:spcPts val="0"/>
              </a:spcAft>
              <a:buClr>
                <a:schemeClr val="accent1"/>
              </a:buClr>
              <a:buSzPts val="170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831" name="Google Shape;831;p101"/>
          <p:cNvSpPr/>
          <p:nvPr>
            <p:ph idx="5" type="body"/>
          </p:nvPr>
        </p:nvSpPr>
        <p:spPr>
          <a:xfrm>
            <a:off x="6183596" y="4786043"/>
            <a:ext cx="5552400" cy="672000"/>
          </a:xfrm>
          <a:prstGeom prst="roundRect">
            <a:avLst>
              <a:gd fmla="val 1483" name="adj"/>
            </a:avLst>
          </a:prstGeom>
          <a:solidFill>
            <a:schemeClr val="lt1">
              <a:alpha val="74900"/>
            </a:schemeClr>
          </a:solidFill>
          <a:ln>
            <a:noFill/>
          </a:ln>
        </p:spPr>
        <p:txBody>
          <a:bodyPr anchorCtr="0" anchor="t" bIns="45700" lIns="182875" spcFirstLastPara="1" rIns="182875" wrap="square" tIns="182875">
            <a:noAutofit/>
          </a:bodyPr>
          <a:lstStyle>
            <a:lvl1pPr indent="-336550" lvl="0" marL="457200" marR="0" rtl="0" algn="l">
              <a:lnSpc>
                <a:spcPct val="92000"/>
              </a:lnSpc>
              <a:spcBef>
                <a:spcPts val="700"/>
              </a:spcBef>
              <a:spcAft>
                <a:spcPts val="0"/>
              </a:spcAft>
              <a:buClr>
                <a:schemeClr val="accent1"/>
              </a:buClr>
              <a:buSzPts val="170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832" name="Google Shape;832;p101"/>
          <p:cNvPicPr preferRelativeResize="0"/>
          <p:nvPr/>
        </p:nvPicPr>
        <p:blipFill rotWithShape="1">
          <a:blip r:embed="rId3">
            <a:alphaModFix/>
          </a:blip>
          <a:srcRect b="0" l="0" r="0" t="0"/>
          <a:stretch/>
        </p:blipFill>
        <p:spPr>
          <a:xfrm>
            <a:off x="9746234" y="6365174"/>
            <a:ext cx="2139698" cy="301752"/>
          </a:xfrm>
          <a:prstGeom prst="rect">
            <a:avLst/>
          </a:prstGeom>
          <a:noFill/>
          <a:ln>
            <a:noFill/>
          </a:ln>
        </p:spPr>
      </p:pic>
      <p:sp>
        <p:nvSpPr>
          <p:cNvPr id="833" name="Google Shape;833;p101"/>
          <p:cNvSpPr txBox="1"/>
          <p:nvPr/>
        </p:nvSpPr>
        <p:spPr>
          <a:xfrm>
            <a:off x="6104965" y="34865"/>
            <a:ext cx="6082800" cy="215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sz="150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and Content" showMasterSp="0">
  <p:cSld name="Photo and Content">
    <p:bg>
      <p:bgPr>
        <a:blipFill>
          <a:blip r:embed="rId2">
            <a:alphaModFix/>
          </a:blip>
          <a:stretch>
            <a:fillRect/>
          </a:stretch>
        </a:blipFill>
      </p:bgPr>
    </p:bg>
    <p:spTree>
      <p:nvGrpSpPr>
        <p:cNvPr id="834" name="Shape 834"/>
        <p:cNvGrpSpPr/>
        <p:nvPr/>
      </p:nvGrpSpPr>
      <p:grpSpPr>
        <a:xfrm>
          <a:off x="0" y="0"/>
          <a:ext cx="0" cy="0"/>
          <a:chOff x="0" y="0"/>
          <a:chExt cx="0" cy="0"/>
        </a:xfrm>
      </p:grpSpPr>
      <p:sp>
        <p:nvSpPr>
          <p:cNvPr id="835" name="Google Shape;835;p102"/>
          <p:cNvSpPr/>
          <p:nvPr/>
        </p:nvSpPr>
        <p:spPr>
          <a:xfrm>
            <a:off x="6553200" y="0"/>
            <a:ext cx="5638800" cy="6858000"/>
          </a:xfrm>
          <a:prstGeom prst="rect">
            <a:avLst/>
          </a:prstGeom>
          <a:solidFill>
            <a:schemeClr val="lt1">
              <a:alpha val="7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Arial"/>
              <a:ea typeface="Arial"/>
              <a:cs typeface="Arial"/>
              <a:sym typeface="Arial"/>
            </a:endParaRPr>
          </a:p>
        </p:txBody>
      </p:sp>
      <p:sp>
        <p:nvSpPr>
          <p:cNvPr id="836" name="Google Shape;836;p102"/>
          <p:cNvSpPr txBox="1"/>
          <p:nvPr>
            <p:ph type="title"/>
          </p:nvPr>
        </p:nvSpPr>
        <p:spPr>
          <a:xfrm>
            <a:off x="6960837" y="444863"/>
            <a:ext cx="4775100" cy="900000"/>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37" name="Google Shape;837;p102"/>
          <p:cNvSpPr txBox="1"/>
          <p:nvPr>
            <p:ph idx="1" type="subTitle"/>
          </p:nvPr>
        </p:nvSpPr>
        <p:spPr>
          <a:xfrm>
            <a:off x="6960837" y="1439858"/>
            <a:ext cx="4775100" cy="302100"/>
          </a:xfrm>
          <a:prstGeom prst="rect">
            <a:avLst/>
          </a:prstGeom>
          <a:noFill/>
          <a:ln>
            <a:noFill/>
          </a:ln>
        </p:spPr>
        <p:txBody>
          <a:bodyPr anchorCtr="0" anchor="t" bIns="45700" lIns="0" spcFirstLastPara="1" rIns="0" wrap="square" tIns="0">
            <a:noAutofit/>
          </a:bodyPr>
          <a:lstStyle>
            <a:lvl1pPr lvl="0" marR="0" rtl="0" algn="ctr">
              <a:lnSpc>
                <a:spcPct val="92000"/>
              </a:lnSpc>
              <a:spcBef>
                <a:spcPts val="700"/>
              </a:spcBef>
              <a:spcAft>
                <a:spcPts val="0"/>
              </a:spcAft>
              <a:buClr>
                <a:schemeClr val="accent1"/>
              </a:buClr>
              <a:buSzPts val="1700"/>
              <a:buFont typeface="Merriweather Sans"/>
              <a:buNone/>
              <a:defRPr b="0" i="0" sz="2400" u="none" cap="none" strike="noStrike">
                <a:solidFill>
                  <a:schemeClr val="accent2"/>
                </a:solidFill>
                <a:latin typeface="Arial"/>
                <a:ea typeface="Arial"/>
                <a:cs typeface="Arial"/>
                <a:sym typeface="Arial"/>
              </a:defRPr>
            </a:lvl1pPr>
            <a:lvl2pPr lvl="1" marR="0" rtl="0" algn="ctr">
              <a:lnSpc>
                <a:spcPct val="95000"/>
              </a:lnSpc>
              <a:spcBef>
                <a:spcPts val="700"/>
              </a:spcBef>
              <a:spcAft>
                <a:spcPts val="0"/>
              </a:spcAft>
              <a:buClr>
                <a:schemeClr val="accent1"/>
              </a:buClr>
              <a:buSzPts val="2300"/>
              <a:buFont typeface="Arial"/>
              <a:buNone/>
              <a:defRPr b="0" i="0" sz="2000" u="none" cap="none" strike="noStrike">
                <a:solidFill>
                  <a:schemeClr val="dk2"/>
                </a:solidFill>
                <a:latin typeface="Arial"/>
                <a:ea typeface="Arial"/>
                <a:cs typeface="Arial"/>
                <a:sym typeface="Arial"/>
              </a:defRPr>
            </a:lvl2pPr>
            <a:lvl3pPr lvl="2" marR="0" rtl="0" algn="ctr">
              <a:lnSpc>
                <a:spcPct val="95000"/>
              </a:lnSpc>
              <a:spcBef>
                <a:spcPts val="700"/>
              </a:spcBef>
              <a:spcAft>
                <a:spcPts val="0"/>
              </a:spcAft>
              <a:buClr>
                <a:schemeClr val="accent1"/>
              </a:buClr>
              <a:buSzPts val="2100"/>
              <a:buFont typeface="Arial"/>
              <a:buNone/>
              <a:defRPr b="0" i="0" sz="1900" u="none" cap="none" strike="noStrike">
                <a:solidFill>
                  <a:schemeClr val="dk2"/>
                </a:solidFill>
                <a:latin typeface="Arial"/>
                <a:ea typeface="Arial"/>
                <a:cs typeface="Arial"/>
                <a:sym typeface="Arial"/>
              </a:defRPr>
            </a:lvl3pPr>
            <a:lvl4pPr lvl="3" marR="0" rtl="0" algn="ctr">
              <a:lnSpc>
                <a:spcPct val="95000"/>
              </a:lnSpc>
              <a:spcBef>
                <a:spcPts val="700"/>
              </a:spcBef>
              <a:spcAft>
                <a:spcPts val="0"/>
              </a:spcAft>
              <a:buClr>
                <a:schemeClr val="accent1"/>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5000"/>
              </a:lnSpc>
              <a:spcBef>
                <a:spcPts val="7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95000"/>
              </a:lnSpc>
              <a:spcBef>
                <a:spcPts val="70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6pPr>
            <a:lvl7pPr lvl="6"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5000"/>
              </a:lnSpc>
              <a:spcBef>
                <a:spcPts val="7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838" name="Google Shape;838;p102"/>
          <p:cNvSpPr txBox="1"/>
          <p:nvPr>
            <p:ph idx="2" type="body"/>
          </p:nvPr>
        </p:nvSpPr>
        <p:spPr>
          <a:xfrm>
            <a:off x="6961188" y="2320925"/>
            <a:ext cx="4774800" cy="3816900"/>
          </a:xfrm>
          <a:prstGeom prst="rect">
            <a:avLst/>
          </a:prstGeom>
          <a:noFill/>
          <a:ln>
            <a:noFill/>
          </a:ln>
        </p:spPr>
        <p:txBody>
          <a:bodyPr anchorCtr="0" anchor="t" bIns="45700" lIns="0" spcFirstLastPara="1" rIns="0" wrap="square" tIns="182875">
            <a:noAutofit/>
          </a:bodyPr>
          <a:lstStyle>
            <a:lvl1pPr indent="-336550" lvl="0" marL="457200" marR="0" rtl="0" algn="l">
              <a:lnSpc>
                <a:spcPct val="92000"/>
              </a:lnSpc>
              <a:spcBef>
                <a:spcPts val="700"/>
              </a:spcBef>
              <a:spcAft>
                <a:spcPts val="0"/>
              </a:spcAft>
              <a:buClr>
                <a:schemeClr val="accent1"/>
              </a:buClr>
              <a:buSzPts val="170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839" name="Google Shape;839;p102"/>
          <p:cNvPicPr preferRelativeResize="0"/>
          <p:nvPr/>
        </p:nvPicPr>
        <p:blipFill rotWithShape="1">
          <a:blip r:embed="rId3">
            <a:alphaModFix/>
          </a:blip>
          <a:srcRect b="0" l="0" r="0" t="0"/>
          <a:stretch/>
        </p:blipFill>
        <p:spPr>
          <a:xfrm>
            <a:off x="9746234" y="6365174"/>
            <a:ext cx="2139698" cy="301752"/>
          </a:xfrm>
          <a:prstGeom prst="rect">
            <a:avLst/>
          </a:prstGeom>
          <a:noFill/>
          <a:ln>
            <a:noFill/>
          </a:ln>
        </p:spPr>
      </p:pic>
      <p:sp>
        <p:nvSpPr>
          <p:cNvPr id="840" name="Google Shape;840;p102"/>
          <p:cNvSpPr txBox="1"/>
          <p:nvPr/>
        </p:nvSpPr>
        <p:spPr>
          <a:xfrm>
            <a:off x="6104965" y="34865"/>
            <a:ext cx="6082800" cy="215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cap="none">
                <a:solidFill>
                  <a:srgbClr val="858585"/>
                </a:solidFill>
                <a:latin typeface="Arial"/>
                <a:ea typeface="Arial"/>
                <a:cs typeface="Arial"/>
                <a:sym typeface="Arial"/>
              </a:rPr>
              <a:t>© 2018 SPLUNK INC.</a:t>
            </a:r>
            <a:endParaRPr sz="1500"/>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26" Type="http://schemas.openxmlformats.org/officeDocument/2006/relationships/slideLayout" Target="../slideLayouts/slideLayout24.xml"/><Relationship Id="rId25" Type="http://schemas.openxmlformats.org/officeDocument/2006/relationships/slideLayout" Target="../slideLayouts/slideLayout23.xml"/><Relationship Id="rId28" Type="http://schemas.openxmlformats.org/officeDocument/2006/relationships/slideLayout" Target="../slideLayouts/slideLayout26.xml"/><Relationship Id="rId27" Type="http://schemas.openxmlformats.org/officeDocument/2006/relationships/slideLayout" Target="../slideLayouts/slideLayout25.xml"/><Relationship Id="rId5" Type="http://schemas.openxmlformats.org/officeDocument/2006/relationships/slideLayout" Target="../slideLayouts/slideLayout3.xml"/><Relationship Id="rId6" Type="http://schemas.openxmlformats.org/officeDocument/2006/relationships/slideLayout" Target="../slideLayouts/slideLayout4.xml"/><Relationship Id="rId29" Type="http://schemas.openxmlformats.org/officeDocument/2006/relationships/theme" Target="../theme/theme4.xml"/><Relationship Id="rId7" Type="http://schemas.openxmlformats.org/officeDocument/2006/relationships/slideLayout" Target="../slideLayouts/slideLayout5.xml"/><Relationship Id="rId8" Type="http://schemas.openxmlformats.org/officeDocument/2006/relationships/slideLayout" Target="../slideLayouts/slideLayout6.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64.xml"/><Relationship Id="rId42" Type="http://schemas.openxmlformats.org/officeDocument/2006/relationships/slideLayout" Target="../slideLayouts/slideLayout66.xml"/><Relationship Id="rId41" Type="http://schemas.openxmlformats.org/officeDocument/2006/relationships/slideLayout" Target="../slideLayouts/slideLayout65.xml"/><Relationship Id="rId44" Type="http://schemas.openxmlformats.org/officeDocument/2006/relationships/slideLayout" Target="../slideLayouts/slideLayout68.xml"/><Relationship Id="rId43" Type="http://schemas.openxmlformats.org/officeDocument/2006/relationships/slideLayout" Target="../slideLayouts/slideLayout67.xml"/><Relationship Id="rId46" Type="http://schemas.openxmlformats.org/officeDocument/2006/relationships/slideLayout" Target="../slideLayouts/slideLayout70.xml"/><Relationship Id="rId45" Type="http://schemas.openxmlformats.org/officeDocument/2006/relationships/slideLayout" Target="../slideLayouts/slideLayout69.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48" Type="http://schemas.openxmlformats.org/officeDocument/2006/relationships/slideLayout" Target="../slideLayouts/slideLayout72.xml"/><Relationship Id="rId47" Type="http://schemas.openxmlformats.org/officeDocument/2006/relationships/slideLayout" Target="../slideLayouts/slideLayout71.xml"/><Relationship Id="rId49" Type="http://schemas.openxmlformats.org/officeDocument/2006/relationships/slideLayout" Target="../slideLayouts/slideLayout7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31" Type="http://schemas.openxmlformats.org/officeDocument/2006/relationships/slideLayout" Target="../slideLayouts/slideLayout55.xml"/><Relationship Id="rId30" Type="http://schemas.openxmlformats.org/officeDocument/2006/relationships/slideLayout" Target="../slideLayouts/slideLayout54.xml"/><Relationship Id="rId33" Type="http://schemas.openxmlformats.org/officeDocument/2006/relationships/slideLayout" Target="../slideLayouts/slideLayout57.xml"/><Relationship Id="rId32" Type="http://schemas.openxmlformats.org/officeDocument/2006/relationships/slideLayout" Target="../slideLayouts/slideLayout56.xml"/><Relationship Id="rId35" Type="http://schemas.openxmlformats.org/officeDocument/2006/relationships/slideLayout" Target="../slideLayouts/slideLayout59.xml"/><Relationship Id="rId34" Type="http://schemas.openxmlformats.org/officeDocument/2006/relationships/slideLayout" Target="../slideLayouts/slideLayout58.xml"/><Relationship Id="rId37" Type="http://schemas.openxmlformats.org/officeDocument/2006/relationships/slideLayout" Target="../slideLayouts/slideLayout61.xml"/><Relationship Id="rId36" Type="http://schemas.openxmlformats.org/officeDocument/2006/relationships/slideLayout" Target="../slideLayouts/slideLayout60.xml"/><Relationship Id="rId39" Type="http://schemas.openxmlformats.org/officeDocument/2006/relationships/slideLayout" Target="../slideLayouts/slideLayout63.xml"/><Relationship Id="rId38" Type="http://schemas.openxmlformats.org/officeDocument/2006/relationships/slideLayout" Target="../slideLayouts/slideLayout62.xml"/><Relationship Id="rId20" Type="http://schemas.openxmlformats.org/officeDocument/2006/relationships/slideLayout" Target="../slideLayouts/slideLayout44.xml"/><Relationship Id="rId22" Type="http://schemas.openxmlformats.org/officeDocument/2006/relationships/slideLayout" Target="../slideLayouts/slideLayout46.xml"/><Relationship Id="rId21" Type="http://schemas.openxmlformats.org/officeDocument/2006/relationships/slideLayout" Target="../slideLayouts/slideLayout45.xml"/><Relationship Id="rId24" Type="http://schemas.openxmlformats.org/officeDocument/2006/relationships/slideLayout" Target="../slideLayouts/slideLayout48.xml"/><Relationship Id="rId23" Type="http://schemas.openxmlformats.org/officeDocument/2006/relationships/slideLayout" Target="../slideLayouts/slideLayout47.xml"/><Relationship Id="rId26" Type="http://schemas.openxmlformats.org/officeDocument/2006/relationships/slideLayout" Target="../slideLayouts/slideLayout50.xml"/><Relationship Id="rId25" Type="http://schemas.openxmlformats.org/officeDocument/2006/relationships/slideLayout" Target="../slideLayouts/slideLayout49.xml"/><Relationship Id="rId28" Type="http://schemas.openxmlformats.org/officeDocument/2006/relationships/slideLayout" Target="../slideLayouts/slideLayout52.xml"/><Relationship Id="rId27" Type="http://schemas.openxmlformats.org/officeDocument/2006/relationships/slideLayout" Target="../slideLayouts/slideLayout51.xml"/><Relationship Id="rId29" Type="http://schemas.openxmlformats.org/officeDocument/2006/relationships/slideLayout" Target="../slideLayouts/slideLayout53.xml"/><Relationship Id="rId51" Type="http://schemas.openxmlformats.org/officeDocument/2006/relationships/slideLayout" Target="../slideLayouts/slideLayout75.xml"/><Relationship Id="rId50" Type="http://schemas.openxmlformats.org/officeDocument/2006/relationships/slideLayout" Target="../slideLayouts/slideLayout74.xml"/><Relationship Id="rId53" Type="http://schemas.openxmlformats.org/officeDocument/2006/relationships/slideLayout" Target="../slideLayouts/slideLayout77.xml"/><Relationship Id="rId52" Type="http://schemas.openxmlformats.org/officeDocument/2006/relationships/slideLayout" Target="../slideLayouts/slideLayout76.xml"/><Relationship Id="rId11" Type="http://schemas.openxmlformats.org/officeDocument/2006/relationships/slideLayout" Target="../slideLayouts/slideLayout35.xml"/><Relationship Id="rId55" Type="http://schemas.openxmlformats.org/officeDocument/2006/relationships/theme" Target="../theme/theme2.xml"/><Relationship Id="rId10" Type="http://schemas.openxmlformats.org/officeDocument/2006/relationships/slideLayout" Target="../slideLayouts/slideLayout34.xml"/><Relationship Id="rId54" Type="http://schemas.openxmlformats.org/officeDocument/2006/relationships/slideLayout" Target="../slideLayouts/slideLayout78.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7" Type="http://schemas.openxmlformats.org/officeDocument/2006/relationships/slideLayout" Target="../slideLayouts/slideLayout41.xml"/><Relationship Id="rId16" Type="http://schemas.openxmlformats.org/officeDocument/2006/relationships/slideLayout" Target="../slideLayouts/slideLayout40.xml"/><Relationship Id="rId19" Type="http://schemas.openxmlformats.org/officeDocument/2006/relationships/slideLayout" Target="../slideLayouts/slideLayout43.xml"/><Relationship Id="rId18"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0.png"/><Relationship Id="rId3" Type="http://schemas.openxmlformats.org/officeDocument/2006/relationships/slideLayout" Target="../slideLayouts/slideLayout79.xml"/><Relationship Id="rId4" Type="http://schemas.openxmlformats.org/officeDocument/2006/relationships/slideLayout" Target="../slideLayouts/slideLayout80.xml"/><Relationship Id="rId9" Type="http://schemas.openxmlformats.org/officeDocument/2006/relationships/slideLayout" Target="../slideLayouts/slideLayout85.xml"/><Relationship Id="rId5" Type="http://schemas.openxmlformats.org/officeDocument/2006/relationships/slideLayout" Target="../slideLayouts/slideLayout81.xml"/><Relationship Id="rId6" Type="http://schemas.openxmlformats.org/officeDocument/2006/relationships/slideLayout" Target="../slideLayouts/slideLayout82.xml"/><Relationship Id="rId7" Type="http://schemas.openxmlformats.org/officeDocument/2006/relationships/slideLayout" Target="../slideLayouts/slideLayout83.xml"/><Relationship Id="rId8" Type="http://schemas.openxmlformats.org/officeDocument/2006/relationships/slideLayout" Target="../slideLayouts/slideLayout84.xml"/><Relationship Id="rId20" Type="http://schemas.openxmlformats.org/officeDocument/2006/relationships/slideLayout" Target="../slideLayouts/slideLayout96.xml"/><Relationship Id="rId22" Type="http://schemas.openxmlformats.org/officeDocument/2006/relationships/slideLayout" Target="../slideLayouts/slideLayout98.xml"/><Relationship Id="rId21" Type="http://schemas.openxmlformats.org/officeDocument/2006/relationships/slideLayout" Target="../slideLayouts/slideLayout97.xml"/><Relationship Id="rId24" Type="http://schemas.openxmlformats.org/officeDocument/2006/relationships/slideLayout" Target="../slideLayouts/slideLayout100.xml"/><Relationship Id="rId23" Type="http://schemas.openxmlformats.org/officeDocument/2006/relationships/slideLayout" Target="../slideLayouts/slideLayout99.xml"/><Relationship Id="rId26" Type="http://schemas.openxmlformats.org/officeDocument/2006/relationships/slideLayout" Target="../slideLayouts/slideLayout102.xml"/><Relationship Id="rId25" Type="http://schemas.openxmlformats.org/officeDocument/2006/relationships/slideLayout" Target="../slideLayouts/slideLayout101.xml"/><Relationship Id="rId28" Type="http://schemas.openxmlformats.org/officeDocument/2006/relationships/slideLayout" Target="../slideLayouts/slideLayout104.xml"/><Relationship Id="rId27" Type="http://schemas.openxmlformats.org/officeDocument/2006/relationships/slideLayout" Target="../slideLayouts/slideLayout103.xml"/><Relationship Id="rId29" Type="http://schemas.openxmlformats.org/officeDocument/2006/relationships/theme" Target="../theme/theme1.xml"/><Relationship Id="rId11" Type="http://schemas.openxmlformats.org/officeDocument/2006/relationships/slideLayout" Target="../slideLayouts/slideLayout87.xml"/><Relationship Id="rId10" Type="http://schemas.openxmlformats.org/officeDocument/2006/relationships/slideLayout" Target="../slideLayouts/slideLayout86.xml"/><Relationship Id="rId13" Type="http://schemas.openxmlformats.org/officeDocument/2006/relationships/slideLayout" Target="../slideLayouts/slideLayout89.xml"/><Relationship Id="rId12" Type="http://schemas.openxmlformats.org/officeDocument/2006/relationships/slideLayout" Target="../slideLayouts/slideLayout88.xml"/><Relationship Id="rId15" Type="http://schemas.openxmlformats.org/officeDocument/2006/relationships/slideLayout" Target="../slideLayouts/slideLayout91.xml"/><Relationship Id="rId14" Type="http://schemas.openxmlformats.org/officeDocument/2006/relationships/slideLayout" Target="../slideLayouts/slideLayout90.xml"/><Relationship Id="rId17" Type="http://schemas.openxmlformats.org/officeDocument/2006/relationships/slideLayout" Target="../slideLayouts/slideLayout93.xml"/><Relationship Id="rId16" Type="http://schemas.openxmlformats.org/officeDocument/2006/relationships/slideLayout" Target="../slideLayouts/slideLayout92.xml"/><Relationship Id="rId19" Type="http://schemas.openxmlformats.org/officeDocument/2006/relationships/slideLayout" Target="../slideLayouts/slideLayout95.xml"/><Relationship Id="rId18"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12" name="Shape 12"/>
        <p:cNvGrpSpPr/>
        <p:nvPr/>
      </p:nvGrpSpPr>
      <p:grpSpPr>
        <a:xfrm>
          <a:off x="0" y="0"/>
          <a:ext cx="0" cy="0"/>
          <a:chOff x="0" y="0"/>
          <a:chExt cx="0" cy="0"/>
        </a:xfrm>
      </p:grpSpPr>
      <p:pic>
        <p:nvPicPr>
          <p:cNvPr id="13" name="Google Shape;13;p1"/>
          <p:cNvPicPr preferRelativeResize="0"/>
          <p:nvPr/>
        </p:nvPicPr>
        <p:blipFill rotWithShape="1">
          <a:blip r:embed="rId1">
            <a:alphaModFix/>
          </a:blip>
          <a:srcRect b="0" l="0" r="0" t="0"/>
          <a:stretch/>
        </p:blipFill>
        <p:spPr>
          <a:xfrm>
            <a:off x="9745665" y="6368577"/>
            <a:ext cx="2140265" cy="297553"/>
          </a:xfrm>
          <a:prstGeom prst="rect">
            <a:avLst/>
          </a:prstGeom>
          <a:noFill/>
          <a:ln>
            <a:noFill/>
          </a:ln>
        </p:spPr>
      </p:pic>
      <p:pic>
        <p:nvPicPr>
          <p:cNvPr id="14" name="Google Shape;14;p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5" name="Google Shape;15;p1"/>
          <p:cNvSpPr txBox="1"/>
          <p:nvPr>
            <p:ph type="title"/>
          </p:nvPr>
        </p:nvSpPr>
        <p:spPr>
          <a:xfrm>
            <a:off x="456063" y="310393"/>
            <a:ext cx="11279874" cy="899929"/>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 name="Google Shape;16;p1"/>
          <p:cNvSpPr txBox="1"/>
          <p:nvPr>
            <p:ph idx="1" type="body"/>
          </p:nvPr>
        </p:nvSpPr>
        <p:spPr>
          <a:xfrm>
            <a:off x="456063" y="1270405"/>
            <a:ext cx="11279872" cy="4633471"/>
          </a:xfrm>
          <a:prstGeom prst="rect">
            <a:avLst/>
          </a:prstGeom>
          <a:noFill/>
          <a:ln>
            <a:noFill/>
          </a:ln>
        </p:spPr>
        <p:txBody>
          <a:bodyPr anchorCtr="0" anchor="t" bIns="45700" lIns="0" spcFirstLastPara="1" rIns="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6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7" name="Google Shape;17;p1"/>
          <p:cNvSpPr txBox="1"/>
          <p:nvPr/>
        </p:nvSpPr>
        <p:spPr>
          <a:xfrm>
            <a:off x="7153835" y="34865"/>
            <a:ext cx="5033862"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800" u="none" cap="none" strike="noStrike">
                <a:solidFill>
                  <a:srgbClr val="858585"/>
                </a:solidFill>
                <a:latin typeface="Arial"/>
                <a:ea typeface="Arial"/>
                <a:cs typeface="Arial"/>
                <a:sym typeface="Arial"/>
              </a:rPr>
              <a:t>© 2018 SPLUNK INC.</a:t>
            </a:r>
            <a:endParaRPr/>
          </a:p>
        </p:txBody>
      </p:sp>
      <p:sp>
        <p:nvSpPr>
          <p:cNvPr id="18" name="Google Shape;18;p1"/>
          <p:cNvSpPr txBox="1"/>
          <p:nvPr/>
        </p:nvSpPr>
        <p:spPr>
          <a:xfrm>
            <a:off x="6696635" y="-4847862"/>
            <a:ext cx="5491061"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800" u="none" cap="none" strike="noStrike">
                <a:solidFill>
                  <a:srgbClr val="515151"/>
                </a:solidFill>
                <a:latin typeface="Arial"/>
                <a:ea typeface="Arial"/>
                <a:cs typeface="Arial"/>
                <a:sym typeface="Arial"/>
              </a:rPr>
              <a:t>© 2018 SPLUNK INC. CONFIDENTIAL INFORMATION. DO NOT DISTRIBUTE.</a:t>
            </a:r>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6" orient="horz" pos="895">
          <p15:clr>
            <a:srgbClr val="F26B43"/>
          </p15:clr>
        </p15:guide>
        <p15:guide id="7" orient="horz" pos="1037">
          <p15:clr>
            <a:srgbClr val="F26B43"/>
          </p15:clr>
        </p15:guide>
        <p15:guide id="8" orient="horz" pos="1176">
          <p15:clr>
            <a:srgbClr val="F26B43"/>
          </p15:clr>
        </p15:guide>
        <p15:guide id="9" orient="horz" pos="1320">
          <p15:clr>
            <a:srgbClr val="F26B43"/>
          </p15:clr>
        </p15:guide>
        <p15:guide id="10" orient="horz" pos="1458">
          <p15:clr>
            <a:srgbClr val="F26B43"/>
          </p15:clr>
        </p15:guide>
        <p15:guide id="11" orient="horz" pos="1604">
          <p15:clr>
            <a:srgbClr val="F26B43"/>
          </p15:clr>
        </p15:guide>
        <p15:guide id="12" orient="horz" pos="1743">
          <p15:clr>
            <a:srgbClr val="F26B43"/>
          </p15:clr>
        </p15:guide>
        <p15:guide id="13" orient="horz" pos="1882">
          <p15:clr>
            <a:srgbClr val="F26B43"/>
          </p15:clr>
        </p15:guide>
        <p15:guide id="14" orient="horz" pos="2023">
          <p15:clr>
            <a:srgbClr val="F26B43"/>
          </p15:clr>
        </p15:guide>
        <p15:guide id="15" orient="horz" pos="2165">
          <p15:clr>
            <a:srgbClr val="F26B43"/>
          </p15:clr>
        </p15:guide>
        <p15:guide id="16" orient="horz" pos="2309">
          <p15:clr>
            <a:srgbClr val="F26B43"/>
          </p15:clr>
        </p15:guide>
        <p15:guide id="17" orient="horz" pos="2450">
          <p15:clr>
            <a:srgbClr val="F26B43"/>
          </p15:clr>
        </p15:guide>
        <p15:guide id="18" orient="horz" pos="2588">
          <p15:clr>
            <a:srgbClr val="F26B43"/>
          </p15:clr>
        </p15:guide>
        <p15:guide id="19" orient="horz" pos="2729">
          <p15:clr>
            <a:srgbClr val="F26B43"/>
          </p15:clr>
        </p15:guide>
        <p15:guide id="20" orient="horz" pos="2873">
          <p15:clr>
            <a:srgbClr val="F26B43"/>
          </p15:clr>
        </p15:guide>
        <p15:guide id="21" orient="horz" pos="3011">
          <p15:clr>
            <a:srgbClr val="F26B43"/>
          </p15:clr>
        </p15:guide>
        <p15:guide id="22" orient="horz" pos="3157">
          <p15:clr>
            <a:srgbClr val="F26B43"/>
          </p15:clr>
        </p15:guide>
        <p15:guide id="23" orient="horz" pos="3296">
          <p15:clr>
            <a:srgbClr val="F26B43"/>
          </p15:clr>
        </p15:guide>
        <p15:guide id="24" orient="horz" pos="3432">
          <p15:clr>
            <a:srgbClr val="F26B43"/>
          </p15:clr>
        </p15:guide>
        <p15:guide id="25" orient="horz" pos="3580">
          <p15:clr>
            <a:srgbClr val="F26B43"/>
          </p15:clr>
        </p15:guide>
        <p15:guide id="26" orient="horz" pos="3720">
          <p15:clr>
            <a:srgbClr val="F26B43"/>
          </p15:clr>
        </p15:guide>
        <p15:guide id="27" orient="horz" pos="756">
          <p15:clr>
            <a:srgbClr val="F26B43"/>
          </p15:clr>
        </p15:guide>
        <p15:guide id="28" pos="1978">
          <p15:clr>
            <a:srgbClr val="5ACBF0"/>
          </p15:clr>
        </p15:guide>
        <p15:guide id="29" pos="2090">
          <p15:clr>
            <a:srgbClr val="5ACBF0"/>
          </p15:clr>
        </p15:guide>
        <p15:guide id="30" pos="1488">
          <p15:clr>
            <a:srgbClr val="5ACBF0"/>
          </p15:clr>
        </p15:guide>
        <p15:guide id="31" pos="1378">
          <p15:clr>
            <a:srgbClr val="5ACBF0"/>
          </p15:clr>
        </p15:guide>
        <p15:guide id="32" pos="888">
          <p15:clr>
            <a:srgbClr val="5ACBF0"/>
          </p15:clr>
        </p15:guide>
        <p15:guide id="33" pos="778">
          <p15:clr>
            <a:srgbClr val="5ACBF0"/>
          </p15:clr>
        </p15:guide>
        <p15:guide id="34" pos="2580">
          <p15:clr>
            <a:srgbClr val="5ACBF0"/>
          </p15:clr>
        </p15:guide>
        <p15:guide id="35" pos="2693">
          <p15:clr>
            <a:srgbClr val="5ACBF0"/>
          </p15:clr>
        </p15:guide>
        <p15:guide id="36" pos="3180">
          <p15:clr>
            <a:srgbClr val="5ACBF0"/>
          </p15:clr>
        </p15:guide>
        <p15:guide id="37" pos="3293">
          <p15:clr>
            <a:srgbClr val="5ACBF0"/>
          </p15:clr>
        </p15:guide>
        <p15:guide id="38" pos="3780">
          <p15:clr>
            <a:srgbClr val="5ACBF0"/>
          </p15:clr>
        </p15:guide>
        <p15:guide id="39" pos="3895">
          <p15:clr>
            <a:srgbClr val="5ACBF0"/>
          </p15:clr>
        </p15:guide>
        <p15:guide id="40" pos="4382">
          <p15:clr>
            <a:srgbClr val="5ACBF0"/>
          </p15:clr>
        </p15:guide>
        <p15:guide id="41" pos="4498">
          <p15:clr>
            <a:srgbClr val="5ACBF0"/>
          </p15:clr>
        </p15:guide>
        <p15:guide id="42" pos="4985">
          <p15:clr>
            <a:srgbClr val="5ACBF0"/>
          </p15:clr>
        </p15:guide>
        <p15:guide id="43" pos="5095">
          <p15:clr>
            <a:srgbClr val="5ACBF0"/>
          </p15:clr>
        </p15:guide>
        <p15:guide id="44" pos="5585">
          <p15:clr>
            <a:srgbClr val="5ACBF0"/>
          </p15:clr>
        </p15:guide>
        <p15:guide id="45" pos="5700">
          <p15:clr>
            <a:srgbClr val="5ACBF0"/>
          </p15:clr>
        </p15:guide>
        <p15:guide id="46" pos="6190">
          <p15:clr>
            <a:srgbClr val="5ACBF0"/>
          </p15:clr>
        </p15:guide>
        <p15:guide id="47" pos="6300">
          <p15:clr>
            <a:srgbClr val="5ACBF0"/>
          </p15:clr>
        </p15:guide>
        <p15:guide id="48" pos="6787">
          <p15:clr>
            <a:srgbClr val="5ACBF0"/>
          </p15:clr>
        </p15:guide>
        <p15:guide id="49" pos="69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216" name="Shape 216"/>
        <p:cNvGrpSpPr/>
        <p:nvPr/>
      </p:nvGrpSpPr>
      <p:grpSpPr>
        <a:xfrm>
          <a:off x="0" y="0"/>
          <a:ext cx="0" cy="0"/>
          <a:chOff x="0" y="0"/>
          <a:chExt cx="0" cy="0"/>
        </a:xfrm>
      </p:grpSpPr>
      <p:pic>
        <p:nvPicPr>
          <p:cNvPr id="217" name="Google Shape;217;p28"/>
          <p:cNvPicPr preferRelativeResize="0"/>
          <p:nvPr/>
        </p:nvPicPr>
        <p:blipFill rotWithShape="1">
          <a:blip r:embed="rId1">
            <a:alphaModFix/>
          </a:blip>
          <a:srcRect b="0" l="0" r="0" t="0"/>
          <a:stretch/>
        </p:blipFill>
        <p:spPr>
          <a:xfrm>
            <a:off x="9745665" y="6368577"/>
            <a:ext cx="2140265" cy="297553"/>
          </a:xfrm>
          <a:prstGeom prst="rect">
            <a:avLst/>
          </a:prstGeom>
          <a:noFill/>
          <a:ln>
            <a:noFill/>
          </a:ln>
        </p:spPr>
      </p:pic>
      <p:pic>
        <p:nvPicPr>
          <p:cNvPr id="218" name="Google Shape;218;p2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19" name="Google Shape;219;p28"/>
          <p:cNvSpPr txBox="1"/>
          <p:nvPr>
            <p:ph type="title"/>
          </p:nvPr>
        </p:nvSpPr>
        <p:spPr>
          <a:xfrm>
            <a:off x="456063" y="310393"/>
            <a:ext cx="11279874" cy="899929"/>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0" name="Google Shape;220;p28"/>
          <p:cNvSpPr txBox="1"/>
          <p:nvPr>
            <p:ph idx="1" type="body"/>
          </p:nvPr>
        </p:nvSpPr>
        <p:spPr>
          <a:xfrm>
            <a:off x="456063" y="1270405"/>
            <a:ext cx="11279872" cy="4633471"/>
          </a:xfrm>
          <a:prstGeom prst="rect">
            <a:avLst/>
          </a:prstGeom>
          <a:noFill/>
          <a:ln>
            <a:noFill/>
          </a:ln>
        </p:spPr>
        <p:txBody>
          <a:bodyPr anchorCtr="0" anchor="t" bIns="45700" lIns="0" spcFirstLastPara="1" rIns="0" wrap="square" tIns="182875">
            <a:noAutofit/>
          </a:bodyPr>
          <a:lstStyle>
            <a:lvl1pPr indent="-335280" lvl="0" marL="457200" marR="0" rtl="0" algn="l">
              <a:lnSpc>
                <a:spcPct val="92000"/>
              </a:lnSpc>
              <a:spcBef>
                <a:spcPts val="600"/>
              </a:spcBef>
              <a:spcAft>
                <a:spcPts val="0"/>
              </a:spcAft>
              <a:buClr>
                <a:schemeClr val="accent1"/>
              </a:buClr>
              <a:buSzPts val="1680"/>
              <a:buFont typeface="Merriweather Sans"/>
              <a:buChar char="▶"/>
              <a:defRPr b="0" i="0" sz="2400" u="none" cap="none" strike="noStrike">
                <a:solidFill>
                  <a:schemeClr val="lt1"/>
                </a:solidFill>
                <a:latin typeface="Arial"/>
                <a:ea typeface="Arial"/>
                <a:cs typeface="Arial"/>
                <a:sym typeface="Arial"/>
              </a:defRPr>
            </a:lvl1pPr>
            <a:lvl2pPr indent="-374650" lvl="1" marL="9144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2pPr>
            <a:lvl3pPr indent="-374650" lvl="2" marL="1371600" marR="0" rtl="0" algn="l">
              <a:lnSpc>
                <a:spcPct val="95000"/>
              </a:lnSpc>
              <a:spcBef>
                <a:spcPts val="600"/>
              </a:spcBef>
              <a:spcAft>
                <a:spcPts val="0"/>
              </a:spcAft>
              <a:buClr>
                <a:schemeClr val="accent1"/>
              </a:buClr>
              <a:buSzPts val="2300"/>
              <a:buFont typeface="Arial"/>
              <a:buChar char="•"/>
              <a:defRPr b="0" i="0" sz="2000" u="none" cap="none" strike="noStrike">
                <a:solidFill>
                  <a:schemeClr val="lt2"/>
                </a:solidFill>
                <a:latin typeface="Arial"/>
                <a:ea typeface="Arial"/>
                <a:cs typeface="Arial"/>
                <a:sym typeface="Arial"/>
              </a:defRPr>
            </a:lvl3pPr>
            <a:lvl4pPr indent="-330200" lvl="3" marL="1828800" marR="0" rtl="0" algn="l">
              <a:lnSpc>
                <a:spcPct val="95000"/>
              </a:lnSpc>
              <a:spcBef>
                <a:spcPts val="6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4pPr>
            <a:lvl5pPr indent="-355600" lvl="4" marL="2286000" marR="0" rtl="0" algn="l">
              <a:lnSpc>
                <a:spcPct val="95000"/>
              </a:lnSpc>
              <a:spcBef>
                <a:spcPts val="6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6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6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55600" lvl="7" marL="3657600" marR="0" rtl="0" algn="l">
              <a:lnSpc>
                <a:spcPct val="95000"/>
              </a:lnSpc>
              <a:spcBef>
                <a:spcPts val="6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228600" lvl="8" marL="4114800" marR="0" rtl="0" algn="l">
              <a:lnSpc>
                <a:spcPct val="95000"/>
              </a:lnSpc>
              <a:spcBef>
                <a:spcPts val="600"/>
              </a:spcBef>
              <a:spcAft>
                <a:spcPts val="3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221" name="Google Shape;221;p28"/>
          <p:cNvSpPr txBox="1"/>
          <p:nvPr/>
        </p:nvSpPr>
        <p:spPr>
          <a:xfrm>
            <a:off x="7153835" y="34865"/>
            <a:ext cx="5033862"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800" u="none" cap="none" strike="noStrike">
                <a:solidFill>
                  <a:srgbClr val="858585"/>
                </a:solidFill>
                <a:latin typeface="Arial"/>
                <a:ea typeface="Arial"/>
                <a:cs typeface="Arial"/>
                <a:sym typeface="Arial"/>
              </a:rPr>
              <a:t>© 2018 SPLUNK INC.</a:t>
            </a:r>
            <a:endParaRPr/>
          </a:p>
        </p:txBody>
      </p:sp>
      <p:sp>
        <p:nvSpPr>
          <p:cNvPr id="222" name="Google Shape;222;p28"/>
          <p:cNvSpPr txBox="1"/>
          <p:nvPr/>
        </p:nvSpPr>
        <p:spPr>
          <a:xfrm>
            <a:off x="6696635" y="-4847862"/>
            <a:ext cx="5491061"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800" u="none" cap="none" strike="noStrike">
                <a:solidFill>
                  <a:srgbClr val="515151"/>
                </a:solidFill>
                <a:latin typeface="Arial"/>
                <a:ea typeface="Arial"/>
                <a:cs typeface="Arial"/>
                <a:sym typeface="Arial"/>
              </a:rPr>
              <a:t>© 2018 SPLUNK INC. CONFIDENTIAL INFORMATION. DO NOT DISTRIBUTE.</a:t>
            </a:r>
            <a:endParaRPr/>
          </a:p>
        </p:txBody>
      </p:sp>
    </p:spTree>
  </p:cSld>
  <p:clrMap accent1="accent1" accent2="accent2" accent3="accent3" accent4="accent4" accent5="accent5" accent6="accent6" bg1="lt1" bg2="dk2" tx1="dk1" tx2="lt2" folHlink="folHlink" hlink="hlink"/>
  <p:sldLayoutIdLst>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1" r:id="rId30"/>
    <p:sldLayoutId id="2147483702" r:id="rId31"/>
    <p:sldLayoutId id="2147483703" r:id="rId32"/>
    <p:sldLayoutId id="2147483704" r:id="rId33"/>
    <p:sldLayoutId id="2147483705" r:id="rId34"/>
    <p:sldLayoutId id="2147483706" r:id="rId35"/>
    <p:sldLayoutId id="2147483707" r:id="rId36"/>
    <p:sldLayoutId id="2147483708" r:id="rId37"/>
    <p:sldLayoutId id="2147483709" r:id="rId38"/>
    <p:sldLayoutId id="2147483710" r:id="rId39"/>
    <p:sldLayoutId id="2147483711" r:id="rId40"/>
    <p:sldLayoutId id="2147483712" r:id="rId41"/>
    <p:sldLayoutId id="2147483713" r:id="rId42"/>
    <p:sldLayoutId id="2147483714" r:id="rId43"/>
    <p:sldLayoutId id="2147483715" r:id="rId44"/>
    <p:sldLayoutId id="2147483716" r:id="rId45"/>
    <p:sldLayoutId id="2147483717" r:id="rId46"/>
    <p:sldLayoutId id="2147483718" r:id="rId47"/>
    <p:sldLayoutId id="2147483719" r:id="rId48"/>
    <p:sldLayoutId id="2147483720" r:id="rId49"/>
    <p:sldLayoutId id="2147483721" r:id="rId50"/>
    <p:sldLayoutId id="2147483722" r:id="rId51"/>
    <p:sldLayoutId id="2147483723" r:id="rId52"/>
    <p:sldLayoutId id="2147483724" r:id="rId53"/>
    <p:sldLayoutId id="2147483725" r:id="rId54"/>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6" orient="horz" pos="895">
          <p15:clr>
            <a:srgbClr val="F26B43"/>
          </p15:clr>
        </p15:guide>
        <p15:guide id="7" orient="horz" pos="1037">
          <p15:clr>
            <a:srgbClr val="F26B43"/>
          </p15:clr>
        </p15:guide>
        <p15:guide id="8" orient="horz" pos="1176">
          <p15:clr>
            <a:srgbClr val="F26B43"/>
          </p15:clr>
        </p15:guide>
        <p15:guide id="9" orient="horz" pos="1320">
          <p15:clr>
            <a:srgbClr val="F26B43"/>
          </p15:clr>
        </p15:guide>
        <p15:guide id="10" orient="horz" pos="1458">
          <p15:clr>
            <a:srgbClr val="F26B43"/>
          </p15:clr>
        </p15:guide>
        <p15:guide id="11" orient="horz" pos="1604">
          <p15:clr>
            <a:srgbClr val="F26B43"/>
          </p15:clr>
        </p15:guide>
        <p15:guide id="12" orient="horz" pos="1743">
          <p15:clr>
            <a:srgbClr val="F26B43"/>
          </p15:clr>
        </p15:guide>
        <p15:guide id="13" orient="horz" pos="1882">
          <p15:clr>
            <a:srgbClr val="F26B43"/>
          </p15:clr>
        </p15:guide>
        <p15:guide id="14" orient="horz" pos="2023">
          <p15:clr>
            <a:srgbClr val="F26B43"/>
          </p15:clr>
        </p15:guide>
        <p15:guide id="15" orient="horz" pos="2165">
          <p15:clr>
            <a:srgbClr val="F26B43"/>
          </p15:clr>
        </p15:guide>
        <p15:guide id="16" orient="horz" pos="2309">
          <p15:clr>
            <a:srgbClr val="F26B43"/>
          </p15:clr>
        </p15:guide>
        <p15:guide id="17" orient="horz" pos="2450">
          <p15:clr>
            <a:srgbClr val="F26B43"/>
          </p15:clr>
        </p15:guide>
        <p15:guide id="18" orient="horz" pos="2588">
          <p15:clr>
            <a:srgbClr val="F26B43"/>
          </p15:clr>
        </p15:guide>
        <p15:guide id="19" orient="horz" pos="2729">
          <p15:clr>
            <a:srgbClr val="F26B43"/>
          </p15:clr>
        </p15:guide>
        <p15:guide id="20" orient="horz" pos="2873">
          <p15:clr>
            <a:srgbClr val="F26B43"/>
          </p15:clr>
        </p15:guide>
        <p15:guide id="21" orient="horz" pos="3011">
          <p15:clr>
            <a:srgbClr val="F26B43"/>
          </p15:clr>
        </p15:guide>
        <p15:guide id="22" orient="horz" pos="3157">
          <p15:clr>
            <a:srgbClr val="F26B43"/>
          </p15:clr>
        </p15:guide>
        <p15:guide id="23" orient="horz" pos="3296">
          <p15:clr>
            <a:srgbClr val="F26B43"/>
          </p15:clr>
        </p15:guide>
        <p15:guide id="24" orient="horz" pos="3432">
          <p15:clr>
            <a:srgbClr val="F26B43"/>
          </p15:clr>
        </p15:guide>
        <p15:guide id="25" orient="horz" pos="3580">
          <p15:clr>
            <a:srgbClr val="F26B43"/>
          </p15:clr>
        </p15:guide>
        <p15:guide id="26" orient="horz" pos="3720">
          <p15:clr>
            <a:srgbClr val="F26B43"/>
          </p15:clr>
        </p15:guide>
        <p15:guide id="27" orient="horz" pos="756">
          <p15:clr>
            <a:srgbClr val="F26B43"/>
          </p15:clr>
        </p15:guide>
        <p15:guide id="28" pos="1978">
          <p15:clr>
            <a:srgbClr val="5ACBF0"/>
          </p15:clr>
        </p15:guide>
        <p15:guide id="29" pos="2090">
          <p15:clr>
            <a:srgbClr val="5ACBF0"/>
          </p15:clr>
        </p15:guide>
        <p15:guide id="30" pos="1488">
          <p15:clr>
            <a:srgbClr val="5ACBF0"/>
          </p15:clr>
        </p15:guide>
        <p15:guide id="31" pos="1378">
          <p15:clr>
            <a:srgbClr val="5ACBF0"/>
          </p15:clr>
        </p15:guide>
        <p15:guide id="32" pos="888">
          <p15:clr>
            <a:srgbClr val="5ACBF0"/>
          </p15:clr>
        </p15:guide>
        <p15:guide id="33" pos="778">
          <p15:clr>
            <a:srgbClr val="5ACBF0"/>
          </p15:clr>
        </p15:guide>
        <p15:guide id="34" pos="2580">
          <p15:clr>
            <a:srgbClr val="5ACBF0"/>
          </p15:clr>
        </p15:guide>
        <p15:guide id="35" pos="2693">
          <p15:clr>
            <a:srgbClr val="5ACBF0"/>
          </p15:clr>
        </p15:guide>
        <p15:guide id="36" pos="3180">
          <p15:clr>
            <a:srgbClr val="5ACBF0"/>
          </p15:clr>
        </p15:guide>
        <p15:guide id="37" pos="3293">
          <p15:clr>
            <a:srgbClr val="5ACBF0"/>
          </p15:clr>
        </p15:guide>
        <p15:guide id="38" pos="3780">
          <p15:clr>
            <a:srgbClr val="5ACBF0"/>
          </p15:clr>
        </p15:guide>
        <p15:guide id="39" pos="3895">
          <p15:clr>
            <a:srgbClr val="5ACBF0"/>
          </p15:clr>
        </p15:guide>
        <p15:guide id="40" pos="4382">
          <p15:clr>
            <a:srgbClr val="5ACBF0"/>
          </p15:clr>
        </p15:guide>
        <p15:guide id="41" pos="4498">
          <p15:clr>
            <a:srgbClr val="5ACBF0"/>
          </p15:clr>
        </p15:guide>
        <p15:guide id="42" pos="4985">
          <p15:clr>
            <a:srgbClr val="5ACBF0"/>
          </p15:clr>
        </p15:guide>
        <p15:guide id="43" pos="5095">
          <p15:clr>
            <a:srgbClr val="5ACBF0"/>
          </p15:clr>
        </p15:guide>
        <p15:guide id="44" pos="5585">
          <p15:clr>
            <a:srgbClr val="5ACBF0"/>
          </p15:clr>
        </p15:guide>
        <p15:guide id="45" pos="5700">
          <p15:clr>
            <a:srgbClr val="5ACBF0"/>
          </p15:clr>
        </p15:guide>
        <p15:guide id="46" pos="6190">
          <p15:clr>
            <a:srgbClr val="5ACBF0"/>
          </p15:clr>
        </p15:guide>
        <p15:guide id="47" pos="6300">
          <p15:clr>
            <a:srgbClr val="5ACBF0"/>
          </p15:clr>
        </p15:guide>
        <p15:guide id="48" pos="6787">
          <p15:clr>
            <a:srgbClr val="5ACBF0"/>
          </p15:clr>
        </p15:guide>
        <p15:guide id="49" pos="69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671" name="Shape 671"/>
        <p:cNvGrpSpPr/>
        <p:nvPr/>
      </p:nvGrpSpPr>
      <p:grpSpPr>
        <a:xfrm>
          <a:off x="0" y="0"/>
          <a:ext cx="0" cy="0"/>
          <a:chOff x="0" y="0"/>
          <a:chExt cx="0" cy="0"/>
        </a:xfrm>
      </p:grpSpPr>
      <p:pic>
        <p:nvPicPr>
          <p:cNvPr id="672" name="Google Shape;672;p81"/>
          <p:cNvPicPr preferRelativeResize="0"/>
          <p:nvPr/>
        </p:nvPicPr>
        <p:blipFill rotWithShape="1">
          <a:blip r:embed="rId1">
            <a:alphaModFix/>
          </a:blip>
          <a:srcRect b="0" l="0" r="0" t="0"/>
          <a:stretch/>
        </p:blipFill>
        <p:spPr>
          <a:xfrm>
            <a:off x="9745665" y="6368577"/>
            <a:ext cx="2140255" cy="297553"/>
          </a:xfrm>
          <a:prstGeom prst="rect">
            <a:avLst/>
          </a:prstGeom>
          <a:noFill/>
          <a:ln>
            <a:noFill/>
          </a:ln>
        </p:spPr>
      </p:pic>
      <p:pic>
        <p:nvPicPr>
          <p:cNvPr id="673" name="Google Shape;673;p8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74" name="Google Shape;674;p81"/>
          <p:cNvSpPr txBox="1"/>
          <p:nvPr>
            <p:ph type="title"/>
          </p:nvPr>
        </p:nvSpPr>
        <p:spPr>
          <a:xfrm>
            <a:off x="456063" y="310393"/>
            <a:ext cx="11280000" cy="900000"/>
          </a:xfrm>
          <a:prstGeom prst="rect">
            <a:avLst/>
          </a:prstGeom>
          <a:noFill/>
          <a:ln>
            <a:noFill/>
          </a:ln>
        </p:spPr>
        <p:txBody>
          <a:bodyPr anchorCtr="0" anchor="t" bIns="0" lIns="0" spcFirstLastPara="1" rIns="0" wrap="square" tIns="82275">
            <a:noAutofit/>
          </a:bodyPr>
          <a:lstStyle>
            <a:lvl1pPr lvl="0" marR="0" rtl="0" algn="ctr">
              <a:lnSpc>
                <a:spcPct val="86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75" name="Google Shape;675;p81"/>
          <p:cNvSpPr txBox="1"/>
          <p:nvPr>
            <p:ph idx="1" type="body"/>
          </p:nvPr>
        </p:nvSpPr>
        <p:spPr>
          <a:xfrm>
            <a:off x="456063" y="1270405"/>
            <a:ext cx="11280000" cy="4633500"/>
          </a:xfrm>
          <a:prstGeom prst="rect">
            <a:avLst/>
          </a:prstGeom>
          <a:noFill/>
          <a:ln>
            <a:noFill/>
          </a:ln>
        </p:spPr>
        <p:txBody>
          <a:bodyPr anchorCtr="0" anchor="t" bIns="45700" lIns="0" spcFirstLastPara="1" rIns="0" wrap="square" tIns="182875">
            <a:noAutofit/>
          </a:bodyPr>
          <a:lstStyle>
            <a:lvl1pPr indent="-336550" lvl="0" marL="457200" marR="0" rtl="0" algn="l">
              <a:lnSpc>
                <a:spcPct val="92000"/>
              </a:lnSpc>
              <a:spcBef>
                <a:spcPts val="700"/>
              </a:spcBef>
              <a:spcAft>
                <a:spcPts val="0"/>
              </a:spcAft>
              <a:buClr>
                <a:schemeClr val="accent1"/>
              </a:buClr>
              <a:buSzPts val="1700"/>
              <a:buFont typeface="Merriweather Sans"/>
              <a:buChar char="▶"/>
              <a:defRPr b="0" i="0" sz="2400" u="none" cap="none" strike="noStrike">
                <a:solidFill>
                  <a:schemeClr val="dk1"/>
                </a:solidFill>
                <a:latin typeface="Arial"/>
                <a:ea typeface="Arial"/>
                <a:cs typeface="Arial"/>
                <a:sym typeface="Arial"/>
              </a:defRPr>
            </a:lvl1pPr>
            <a:lvl2pPr indent="-374650" lvl="1" marL="9144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2pPr>
            <a:lvl3pPr indent="-374650" lvl="2" marL="1371600" marR="0" rtl="0" algn="l">
              <a:lnSpc>
                <a:spcPct val="95000"/>
              </a:lnSpc>
              <a:spcBef>
                <a:spcPts val="700"/>
              </a:spcBef>
              <a:spcAft>
                <a:spcPts val="0"/>
              </a:spcAft>
              <a:buClr>
                <a:schemeClr val="accent1"/>
              </a:buClr>
              <a:buSzPts val="2300"/>
              <a:buFont typeface="Arial"/>
              <a:buChar char="•"/>
              <a:defRPr b="0" i="0" sz="2000" u="none" cap="none" strike="noStrike">
                <a:solidFill>
                  <a:schemeClr val="dk2"/>
                </a:solidFill>
                <a:latin typeface="Arial"/>
                <a:ea typeface="Arial"/>
                <a:cs typeface="Arial"/>
                <a:sym typeface="Arial"/>
              </a:defRPr>
            </a:lvl3pPr>
            <a:lvl4pPr indent="-330200" lvl="3" marL="1828800" marR="0" rtl="0" algn="l">
              <a:lnSpc>
                <a:spcPct val="95000"/>
              </a:lnSpc>
              <a:spcBef>
                <a:spcPts val="700"/>
              </a:spcBef>
              <a:spcAft>
                <a:spcPts val="0"/>
              </a:spcAft>
              <a:buClr>
                <a:schemeClr val="accent1"/>
              </a:buClr>
              <a:buSzPts val="1600"/>
              <a:buFont typeface="Arial"/>
              <a:buChar char="−"/>
              <a:defRPr b="0" i="0" sz="1600" u="none" cap="none" strike="noStrike">
                <a:solidFill>
                  <a:schemeClr val="dk2"/>
                </a:solidFill>
                <a:latin typeface="Arial"/>
                <a:ea typeface="Arial"/>
                <a:cs typeface="Arial"/>
                <a:sym typeface="Arial"/>
              </a:defRPr>
            </a:lvl4pPr>
            <a:lvl5pPr indent="-355600" lvl="4" marL="2286000" marR="0" rtl="0" algn="l">
              <a:lnSpc>
                <a:spcPct val="95000"/>
              </a:lnSpc>
              <a:spcBef>
                <a:spcPts val="7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406400" lvl="5" marL="2743200" marR="0" rtl="0" algn="l">
              <a:lnSpc>
                <a:spcPct val="95000"/>
              </a:lnSpc>
              <a:spcBef>
                <a:spcPts val="700"/>
              </a:spcBef>
              <a:spcAft>
                <a:spcPts val="0"/>
              </a:spcAft>
              <a:buClr>
                <a:schemeClr val="accent1"/>
              </a:buClr>
              <a:buSzPts val="2800"/>
              <a:buFont typeface="Arial"/>
              <a:buChar char="​"/>
              <a:defRPr b="1" i="0" sz="2800" u="none" cap="none" strike="noStrike">
                <a:solidFill>
                  <a:schemeClr val="accent1"/>
                </a:solidFill>
                <a:latin typeface="Arial"/>
                <a:ea typeface="Arial"/>
                <a:cs typeface="Arial"/>
                <a:sym typeface="Arial"/>
              </a:defRPr>
            </a:lvl6pPr>
            <a:lvl7pPr indent="-381000" lvl="6" marL="3200400" marR="0" rtl="0" algn="l">
              <a:lnSpc>
                <a:spcPct val="95000"/>
              </a:lnSpc>
              <a:spcBef>
                <a:spcPts val="7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55600" lvl="7" marL="3657600" marR="0" rtl="0" algn="l">
              <a:lnSpc>
                <a:spcPct val="95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28600" lvl="8" marL="4114800" marR="0" rtl="0" algn="l">
              <a:lnSpc>
                <a:spcPct val="95000"/>
              </a:lnSpc>
              <a:spcBef>
                <a:spcPts val="700"/>
              </a:spcBef>
              <a:spcAft>
                <a:spcPts val="30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676" name="Google Shape;676;p81"/>
          <p:cNvSpPr txBox="1"/>
          <p:nvPr/>
        </p:nvSpPr>
        <p:spPr>
          <a:xfrm>
            <a:off x="7153835" y="34865"/>
            <a:ext cx="5034000" cy="215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800" u="none" cap="none" strike="noStrike">
                <a:solidFill>
                  <a:srgbClr val="858585"/>
                </a:solidFill>
                <a:latin typeface="Arial"/>
                <a:ea typeface="Arial"/>
                <a:cs typeface="Arial"/>
                <a:sym typeface="Arial"/>
              </a:rPr>
              <a:t>© 2018 SPLUNK INC.</a:t>
            </a:r>
            <a:endParaRPr sz="1500"/>
          </a:p>
        </p:txBody>
      </p:sp>
      <p:sp>
        <p:nvSpPr>
          <p:cNvPr id="677" name="Google Shape;677;p81"/>
          <p:cNvSpPr txBox="1"/>
          <p:nvPr/>
        </p:nvSpPr>
        <p:spPr>
          <a:xfrm>
            <a:off x="6696635" y="-4847862"/>
            <a:ext cx="5491200" cy="215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800" u="none" cap="none" strike="noStrike">
                <a:solidFill>
                  <a:srgbClr val="515151"/>
                </a:solidFill>
                <a:latin typeface="Arial"/>
                <a:ea typeface="Arial"/>
                <a:cs typeface="Arial"/>
                <a:sym typeface="Arial"/>
              </a:rPr>
              <a:t>© 2018 SPLUNK INC. CONFIDENTIAL INFORMATION. DO NOT DISTRIBUTE.</a:t>
            </a:r>
            <a:endParaRPr sz="1500"/>
          </a:p>
        </p:txBody>
      </p:sp>
    </p:spTree>
  </p:cSld>
  <p:clrMap accent1="accent1" accent2="accent2" accent3="accent3" accent4="accent4" accent5="accent5" accent6="accent6" bg1="lt1" bg2="dk2" tx1="dk1" tx2="lt2" folHlink="folHlink" hlink="hlink"/>
  <p:sldLayoutIdLst>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0" r:id="rId27"/>
    <p:sldLayoutId id="2147483751"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6" orient="horz" pos="895">
          <p15:clr>
            <a:srgbClr val="F26B43"/>
          </p15:clr>
        </p15:guide>
        <p15:guide id="7" orient="horz" pos="1037">
          <p15:clr>
            <a:srgbClr val="F26B43"/>
          </p15:clr>
        </p15:guide>
        <p15:guide id="8" orient="horz" pos="1176">
          <p15:clr>
            <a:srgbClr val="F26B43"/>
          </p15:clr>
        </p15:guide>
        <p15:guide id="9" orient="horz" pos="1320">
          <p15:clr>
            <a:srgbClr val="F26B43"/>
          </p15:clr>
        </p15:guide>
        <p15:guide id="10" orient="horz" pos="1458">
          <p15:clr>
            <a:srgbClr val="F26B43"/>
          </p15:clr>
        </p15:guide>
        <p15:guide id="11" orient="horz" pos="1604">
          <p15:clr>
            <a:srgbClr val="F26B43"/>
          </p15:clr>
        </p15:guide>
        <p15:guide id="12" orient="horz" pos="1743">
          <p15:clr>
            <a:srgbClr val="F26B43"/>
          </p15:clr>
        </p15:guide>
        <p15:guide id="13" orient="horz" pos="1882">
          <p15:clr>
            <a:srgbClr val="F26B43"/>
          </p15:clr>
        </p15:guide>
        <p15:guide id="14" orient="horz" pos="2023">
          <p15:clr>
            <a:srgbClr val="F26B43"/>
          </p15:clr>
        </p15:guide>
        <p15:guide id="15" orient="horz" pos="2165">
          <p15:clr>
            <a:srgbClr val="F26B43"/>
          </p15:clr>
        </p15:guide>
        <p15:guide id="16" orient="horz" pos="2309">
          <p15:clr>
            <a:srgbClr val="F26B43"/>
          </p15:clr>
        </p15:guide>
        <p15:guide id="17" orient="horz" pos="2450">
          <p15:clr>
            <a:srgbClr val="F26B43"/>
          </p15:clr>
        </p15:guide>
        <p15:guide id="18" orient="horz" pos="2588">
          <p15:clr>
            <a:srgbClr val="F26B43"/>
          </p15:clr>
        </p15:guide>
        <p15:guide id="19" orient="horz" pos="2729">
          <p15:clr>
            <a:srgbClr val="F26B43"/>
          </p15:clr>
        </p15:guide>
        <p15:guide id="20" orient="horz" pos="2873">
          <p15:clr>
            <a:srgbClr val="F26B43"/>
          </p15:clr>
        </p15:guide>
        <p15:guide id="21" orient="horz" pos="3011">
          <p15:clr>
            <a:srgbClr val="F26B43"/>
          </p15:clr>
        </p15:guide>
        <p15:guide id="22" orient="horz" pos="3157">
          <p15:clr>
            <a:srgbClr val="F26B43"/>
          </p15:clr>
        </p15:guide>
        <p15:guide id="23" orient="horz" pos="3296">
          <p15:clr>
            <a:srgbClr val="F26B43"/>
          </p15:clr>
        </p15:guide>
        <p15:guide id="24" orient="horz" pos="3432">
          <p15:clr>
            <a:srgbClr val="F26B43"/>
          </p15:clr>
        </p15:guide>
        <p15:guide id="25" orient="horz" pos="3580">
          <p15:clr>
            <a:srgbClr val="F26B43"/>
          </p15:clr>
        </p15:guide>
        <p15:guide id="26" orient="horz" pos="3720">
          <p15:clr>
            <a:srgbClr val="F26B43"/>
          </p15:clr>
        </p15:guide>
        <p15:guide id="27" orient="horz" pos="756">
          <p15:clr>
            <a:srgbClr val="F26B43"/>
          </p15:clr>
        </p15:guide>
        <p15:guide id="28" pos="1978">
          <p15:clr>
            <a:srgbClr val="5ACBF0"/>
          </p15:clr>
        </p15:guide>
        <p15:guide id="29" pos="2090">
          <p15:clr>
            <a:srgbClr val="5ACBF0"/>
          </p15:clr>
        </p15:guide>
        <p15:guide id="30" pos="1488">
          <p15:clr>
            <a:srgbClr val="5ACBF0"/>
          </p15:clr>
        </p15:guide>
        <p15:guide id="31" pos="1378">
          <p15:clr>
            <a:srgbClr val="5ACBF0"/>
          </p15:clr>
        </p15:guide>
        <p15:guide id="32" pos="888">
          <p15:clr>
            <a:srgbClr val="5ACBF0"/>
          </p15:clr>
        </p15:guide>
        <p15:guide id="33" pos="778">
          <p15:clr>
            <a:srgbClr val="5ACBF0"/>
          </p15:clr>
        </p15:guide>
        <p15:guide id="34" pos="2580">
          <p15:clr>
            <a:srgbClr val="5ACBF0"/>
          </p15:clr>
        </p15:guide>
        <p15:guide id="35" pos="2693">
          <p15:clr>
            <a:srgbClr val="5ACBF0"/>
          </p15:clr>
        </p15:guide>
        <p15:guide id="36" pos="3180">
          <p15:clr>
            <a:srgbClr val="5ACBF0"/>
          </p15:clr>
        </p15:guide>
        <p15:guide id="37" pos="3293">
          <p15:clr>
            <a:srgbClr val="5ACBF0"/>
          </p15:clr>
        </p15:guide>
        <p15:guide id="38" pos="3780">
          <p15:clr>
            <a:srgbClr val="5ACBF0"/>
          </p15:clr>
        </p15:guide>
        <p15:guide id="39" pos="3895">
          <p15:clr>
            <a:srgbClr val="5ACBF0"/>
          </p15:clr>
        </p15:guide>
        <p15:guide id="40" pos="4382">
          <p15:clr>
            <a:srgbClr val="5ACBF0"/>
          </p15:clr>
        </p15:guide>
        <p15:guide id="41" pos="4498">
          <p15:clr>
            <a:srgbClr val="5ACBF0"/>
          </p15:clr>
        </p15:guide>
        <p15:guide id="42" pos="4985">
          <p15:clr>
            <a:srgbClr val="5ACBF0"/>
          </p15:clr>
        </p15:guide>
        <p15:guide id="43" pos="5095">
          <p15:clr>
            <a:srgbClr val="5ACBF0"/>
          </p15:clr>
        </p15:guide>
        <p15:guide id="44" pos="5585">
          <p15:clr>
            <a:srgbClr val="5ACBF0"/>
          </p15:clr>
        </p15:guide>
        <p15:guide id="45" pos="5700">
          <p15:clr>
            <a:srgbClr val="5ACBF0"/>
          </p15:clr>
        </p15:guide>
        <p15:guide id="46" pos="6190">
          <p15:clr>
            <a:srgbClr val="5ACBF0"/>
          </p15:clr>
        </p15:guide>
        <p15:guide id="47" pos="6300">
          <p15:clr>
            <a:srgbClr val="5ACBF0"/>
          </p15:clr>
        </p15:guide>
        <p15:guide id="48" pos="6787">
          <p15:clr>
            <a:srgbClr val="5ACBF0"/>
          </p15:clr>
        </p15:guide>
        <p15:guide id="49" pos="6900">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xml"/><Relationship Id="rId3" Type="http://schemas.openxmlformats.org/officeDocument/2006/relationships/image" Target="../media/image3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xml"/><Relationship Id="rId3" Type="http://schemas.openxmlformats.org/officeDocument/2006/relationships/image" Target="../media/image33.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hyperlink" Target="https://www.theguardian.com/us-news/ng-interactive/2018/nov/29/usdrug-overdose-epidemic-opioids-crisis-getting-worse" TargetMode="External"/><Relationship Id="rId4" Type="http://schemas.openxmlformats.org/officeDocument/2006/relationships/hyperlink" Target="https://www.drugabuse.gov/publications/research-reports/relationship-between-prescription-drug-abuse-heroin-use/increased-drug-availability-associated-increased-use-overdos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Google Shape;880;p108"/>
          <p:cNvSpPr txBox="1"/>
          <p:nvPr>
            <p:ph type="title"/>
          </p:nvPr>
        </p:nvSpPr>
        <p:spPr>
          <a:xfrm>
            <a:off x="675282" y="316680"/>
            <a:ext cx="8513985" cy="2873153"/>
          </a:xfrm>
          <a:prstGeom prst="rect">
            <a:avLst/>
          </a:prstGeom>
          <a:noFill/>
          <a:ln>
            <a:noFill/>
          </a:ln>
        </p:spPr>
        <p:txBody>
          <a:bodyPr anchorCtr="0" anchor="b" bIns="0" lIns="0" spcFirstLastPara="1" rIns="0" wrap="square" tIns="82275">
            <a:noAutofit/>
          </a:bodyPr>
          <a:lstStyle/>
          <a:p>
            <a:pPr indent="0" lvl="0" marL="0" marR="0" rtl="0" algn="l">
              <a:lnSpc>
                <a:spcPct val="100000"/>
              </a:lnSpc>
              <a:spcBef>
                <a:spcPts val="0"/>
              </a:spcBef>
              <a:spcAft>
                <a:spcPts val="0"/>
              </a:spcAft>
              <a:buClr>
                <a:schemeClr val="dk1"/>
              </a:buClr>
              <a:buSzPts val="5400"/>
              <a:buFont typeface="Arial"/>
              <a:buNone/>
            </a:pPr>
            <a:r>
              <a:rPr b="0" i="0" lang="en-US" sz="5400" u="none" cap="none" strike="noStrike">
                <a:solidFill>
                  <a:schemeClr val="dk1"/>
                </a:solidFill>
                <a:latin typeface="Arial"/>
                <a:ea typeface="Arial"/>
                <a:cs typeface="Arial"/>
                <a:sym typeface="Arial"/>
              </a:rPr>
              <a:t>Splunk </a:t>
            </a:r>
            <a:r>
              <a:rPr lang="en-US"/>
              <a:t>Dogs</a:t>
            </a:r>
            <a:endParaRPr/>
          </a:p>
        </p:txBody>
      </p:sp>
      <p:sp>
        <p:nvSpPr>
          <p:cNvPr id="881" name="Google Shape;881;p108"/>
          <p:cNvSpPr txBox="1"/>
          <p:nvPr>
            <p:ph idx="2" type="body"/>
          </p:nvPr>
        </p:nvSpPr>
        <p:spPr>
          <a:xfrm>
            <a:off x="675283" y="4392114"/>
            <a:ext cx="7128442" cy="651886"/>
          </a:xfrm>
          <a:prstGeom prst="rect">
            <a:avLst/>
          </a:prstGeom>
          <a:noFill/>
          <a:ln>
            <a:noFill/>
          </a:ln>
        </p:spPr>
        <p:txBody>
          <a:bodyPr anchorCtr="0" anchor="t" bIns="45700" lIns="0" spcFirstLastPara="1" rIns="0" wrap="square" tIns="182875">
            <a:noAutofit/>
          </a:bodyPr>
          <a:lstStyle/>
          <a:p>
            <a:pPr indent="0" lvl="0" marL="0" marR="0" rtl="0" algn="l">
              <a:lnSpc>
                <a:spcPct val="92000"/>
              </a:lnSpc>
              <a:spcBef>
                <a:spcPts val="0"/>
              </a:spcBef>
              <a:spcAft>
                <a:spcPts val="0"/>
              </a:spcAft>
              <a:buClr>
                <a:schemeClr val="accent1"/>
              </a:buClr>
              <a:buSzPts val="1400"/>
              <a:buFont typeface="Merriweather Sans"/>
              <a:buNone/>
            </a:pPr>
            <a:r>
              <a:rPr lang="en-US"/>
              <a:t>Komal Dhillon, Raghav Jain &amp; Jayna Dunning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5" name="Shape 955"/>
        <p:cNvGrpSpPr/>
        <p:nvPr/>
      </p:nvGrpSpPr>
      <p:grpSpPr>
        <a:xfrm>
          <a:off x="0" y="0"/>
          <a:ext cx="0" cy="0"/>
          <a:chOff x="0" y="0"/>
          <a:chExt cx="0" cy="0"/>
        </a:xfrm>
      </p:grpSpPr>
      <p:sp>
        <p:nvSpPr>
          <p:cNvPr id="956" name="Google Shape;956;p117"/>
          <p:cNvSpPr txBox="1"/>
          <p:nvPr>
            <p:ph type="title"/>
          </p:nvPr>
        </p:nvSpPr>
        <p:spPr>
          <a:xfrm>
            <a:off x="456063" y="310394"/>
            <a:ext cx="11280000" cy="443700"/>
          </a:xfrm>
          <a:prstGeom prst="rect">
            <a:avLst/>
          </a:prstGeom>
        </p:spPr>
        <p:txBody>
          <a:bodyPr anchorCtr="0" anchor="t" bIns="0" lIns="0" spcFirstLastPara="1" rIns="0" wrap="square" tIns="82275">
            <a:noAutofit/>
          </a:bodyPr>
          <a:lstStyle/>
          <a:p>
            <a:pPr indent="0" lvl="0" marL="0" rtl="0" algn="ctr">
              <a:spcBef>
                <a:spcPts val="0"/>
              </a:spcBef>
              <a:spcAft>
                <a:spcPts val="0"/>
              </a:spcAft>
              <a:buNone/>
            </a:pPr>
            <a:r>
              <a:rPr lang="en-US"/>
              <a:t>More Cool Dashboards</a:t>
            </a:r>
            <a:endParaRPr/>
          </a:p>
        </p:txBody>
      </p:sp>
      <p:sp>
        <p:nvSpPr>
          <p:cNvPr id="957" name="Google Shape;957;p117"/>
          <p:cNvSpPr txBox="1"/>
          <p:nvPr>
            <p:ph idx="1" type="subTitle"/>
          </p:nvPr>
        </p:nvSpPr>
        <p:spPr>
          <a:xfrm>
            <a:off x="456063" y="880004"/>
            <a:ext cx="11280000" cy="274500"/>
          </a:xfrm>
          <a:prstGeom prst="rect">
            <a:avLst/>
          </a:prstGeom>
        </p:spPr>
        <p:txBody>
          <a:bodyPr anchorCtr="0" anchor="t" bIns="45700" lIns="0" spcFirstLastPara="1" rIns="0" wrap="square" tIns="0">
            <a:noAutofit/>
          </a:bodyPr>
          <a:lstStyle/>
          <a:p>
            <a:pPr indent="0" lvl="0" marL="0" rtl="0" algn="ctr">
              <a:spcBef>
                <a:spcPts val="700"/>
              </a:spcBef>
              <a:spcAft>
                <a:spcPts val="300"/>
              </a:spcAft>
              <a:buNone/>
            </a:pPr>
            <a:r>
              <a:rPr lang="en-US"/>
              <a:t>scrnshot</a:t>
            </a:r>
            <a:endParaRPr/>
          </a:p>
        </p:txBody>
      </p:sp>
      <p:pic>
        <p:nvPicPr>
          <p:cNvPr id="958" name="Google Shape;958;p117"/>
          <p:cNvPicPr preferRelativeResize="0"/>
          <p:nvPr/>
        </p:nvPicPr>
        <p:blipFill>
          <a:blip r:embed="rId3">
            <a:alphaModFix/>
          </a:blip>
          <a:stretch>
            <a:fillRect/>
          </a:stretch>
        </p:blipFill>
        <p:spPr>
          <a:xfrm>
            <a:off x="1690317" y="828250"/>
            <a:ext cx="8986033" cy="5217432"/>
          </a:xfrm>
          <a:prstGeom prst="rect">
            <a:avLst/>
          </a:prstGeom>
          <a:noFill/>
          <a:ln>
            <a:noFill/>
          </a:ln>
        </p:spPr>
      </p:pic>
      <p:pic>
        <p:nvPicPr>
          <p:cNvPr id="959" name="Google Shape;959;p117"/>
          <p:cNvPicPr preferRelativeResize="0"/>
          <p:nvPr/>
        </p:nvPicPr>
        <p:blipFill>
          <a:blip r:embed="rId4">
            <a:alphaModFix/>
          </a:blip>
          <a:stretch>
            <a:fillRect/>
          </a:stretch>
        </p:blipFill>
        <p:spPr>
          <a:xfrm>
            <a:off x="23383" y="254033"/>
            <a:ext cx="12145231" cy="6603967"/>
          </a:xfrm>
          <a:prstGeom prst="rect">
            <a:avLst/>
          </a:prstGeom>
          <a:noFill/>
          <a:ln>
            <a:noFill/>
          </a:ln>
        </p:spPr>
      </p:pic>
      <p:pic>
        <p:nvPicPr>
          <p:cNvPr id="960" name="Google Shape;960;p117"/>
          <p:cNvPicPr preferRelativeResize="0"/>
          <p:nvPr/>
        </p:nvPicPr>
        <p:blipFill rotWithShape="1">
          <a:blip r:embed="rId5">
            <a:alphaModFix/>
          </a:blip>
          <a:srcRect b="0" l="14733" r="0" t="0"/>
          <a:stretch/>
        </p:blipFill>
        <p:spPr>
          <a:xfrm>
            <a:off x="1758200" y="880000"/>
            <a:ext cx="8768150" cy="51250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pic>
        <p:nvPicPr>
          <p:cNvPr id="966" name="Google Shape;966;p118"/>
          <p:cNvPicPr preferRelativeResize="0"/>
          <p:nvPr/>
        </p:nvPicPr>
        <p:blipFill>
          <a:blip r:embed="rId3">
            <a:alphaModFix/>
          </a:blip>
          <a:stretch>
            <a:fillRect/>
          </a:stretch>
        </p:blipFill>
        <p:spPr>
          <a:xfrm>
            <a:off x="152400" y="840600"/>
            <a:ext cx="11857548" cy="3843226"/>
          </a:xfrm>
          <a:prstGeom prst="rect">
            <a:avLst/>
          </a:prstGeom>
          <a:noFill/>
          <a:ln>
            <a:noFill/>
          </a:ln>
        </p:spPr>
      </p:pic>
      <p:sp>
        <p:nvSpPr>
          <p:cNvPr id="967" name="Google Shape;967;p118"/>
          <p:cNvSpPr txBox="1"/>
          <p:nvPr/>
        </p:nvSpPr>
        <p:spPr>
          <a:xfrm>
            <a:off x="960325" y="4880700"/>
            <a:ext cx="9729600" cy="11352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lang="en-US" sz="3000">
                <a:solidFill>
                  <a:srgbClr val="FFFFFF"/>
                </a:solidFill>
              </a:rPr>
              <a:t>First Time Splunk was used to provide </a:t>
            </a:r>
            <a:r>
              <a:rPr lang="en-US" sz="3000">
                <a:solidFill>
                  <a:srgbClr val="FFFFFF"/>
                </a:solidFill>
              </a:rPr>
              <a:t>transparency to the opioid crisis via healthcare billing data. </a:t>
            </a:r>
            <a:r>
              <a:rPr lang="en-US" sz="3000">
                <a:solidFill>
                  <a:srgbClr val="FFFFFF"/>
                </a:solidFill>
              </a:rPr>
              <a:t> </a:t>
            </a:r>
            <a:endParaRPr sz="30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2" name="Shape 972"/>
        <p:cNvGrpSpPr/>
        <p:nvPr/>
      </p:nvGrpSpPr>
      <p:grpSpPr>
        <a:xfrm>
          <a:off x="0" y="0"/>
          <a:ext cx="0" cy="0"/>
          <a:chOff x="0" y="0"/>
          <a:chExt cx="0" cy="0"/>
        </a:xfrm>
      </p:grpSpPr>
      <p:sp>
        <p:nvSpPr>
          <p:cNvPr id="973" name="Google Shape;973;p119"/>
          <p:cNvSpPr txBox="1"/>
          <p:nvPr/>
        </p:nvSpPr>
        <p:spPr>
          <a:xfrm>
            <a:off x="1627500" y="653550"/>
            <a:ext cx="8937000" cy="6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rgbClr val="FFFFFF"/>
                </a:solidFill>
              </a:rPr>
              <a:t>Future Implications</a:t>
            </a:r>
            <a:endParaRPr b="1" sz="3600">
              <a:solidFill>
                <a:srgbClr val="FFFFFF"/>
              </a:solidFill>
            </a:endParaRPr>
          </a:p>
        </p:txBody>
      </p:sp>
      <p:sp>
        <p:nvSpPr>
          <p:cNvPr id="974" name="Google Shape;974;p119"/>
          <p:cNvSpPr txBox="1"/>
          <p:nvPr/>
        </p:nvSpPr>
        <p:spPr>
          <a:xfrm>
            <a:off x="843750" y="1473300"/>
            <a:ext cx="6504000" cy="4384500"/>
          </a:xfrm>
          <a:prstGeom prst="rect">
            <a:avLst/>
          </a:prstGeom>
          <a:noFill/>
          <a:ln>
            <a:noFill/>
          </a:ln>
        </p:spPr>
        <p:txBody>
          <a:bodyPr anchorCtr="0" anchor="t" bIns="91425" lIns="91425" spcFirstLastPara="1" rIns="91425" wrap="square" tIns="91425">
            <a:noAutofit/>
          </a:bodyPr>
          <a:lstStyle/>
          <a:p>
            <a:pPr indent="-400050" lvl="0" marL="457200" rtl="0" algn="l">
              <a:spcBef>
                <a:spcPts val="0"/>
              </a:spcBef>
              <a:spcAft>
                <a:spcPts val="0"/>
              </a:spcAft>
              <a:buClr>
                <a:srgbClr val="FFFFFF"/>
              </a:buClr>
              <a:buSzPts val="2700"/>
              <a:buChar char="●"/>
            </a:pPr>
            <a:r>
              <a:rPr lang="en-US" sz="2700">
                <a:solidFill>
                  <a:srgbClr val="FFFFFF"/>
                </a:solidFill>
              </a:rPr>
              <a:t>Properly mapped out data allows aid such as opioid resource centers to be distributed where necessary</a:t>
            </a:r>
            <a:endParaRPr sz="2700">
              <a:solidFill>
                <a:srgbClr val="FFFFFF"/>
              </a:solidFill>
            </a:endParaRPr>
          </a:p>
          <a:p>
            <a:pPr indent="-400050" lvl="0" marL="457200" rtl="0" algn="l">
              <a:spcBef>
                <a:spcPts val="0"/>
              </a:spcBef>
              <a:spcAft>
                <a:spcPts val="0"/>
              </a:spcAft>
              <a:buClr>
                <a:srgbClr val="FFFFFF"/>
              </a:buClr>
              <a:buSzPts val="2700"/>
              <a:buChar char="●"/>
            </a:pPr>
            <a:r>
              <a:rPr lang="en-US" sz="2700">
                <a:solidFill>
                  <a:srgbClr val="FFFFFF"/>
                </a:solidFill>
              </a:rPr>
              <a:t>Using ML we can begin to track patterns and recognize rising hotspots and focus on prevention rather than mitigation</a:t>
            </a:r>
            <a:endParaRPr sz="2700">
              <a:solidFill>
                <a:srgbClr val="FFFFFF"/>
              </a:solidFill>
            </a:endParaRPr>
          </a:p>
          <a:p>
            <a:pPr indent="-400050" lvl="0" marL="457200" rtl="0" algn="l">
              <a:spcBef>
                <a:spcPts val="0"/>
              </a:spcBef>
              <a:spcAft>
                <a:spcPts val="0"/>
              </a:spcAft>
              <a:buClr>
                <a:srgbClr val="FFFFFF"/>
              </a:buClr>
              <a:buSzPts val="2700"/>
              <a:buChar char="●"/>
            </a:pPr>
            <a:r>
              <a:rPr lang="en-US" sz="2700">
                <a:solidFill>
                  <a:srgbClr val="FFFFFF"/>
                </a:solidFill>
              </a:rPr>
              <a:t>Splunk allows for a level of transparency not seen before - awareness is the first step to eliminate the problem</a:t>
            </a:r>
            <a:endParaRPr sz="2700">
              <a:solidFill>
                <a:srgbClr val="FFFFFF"/>
              </a:solidFill>
            </a:endParaRPr>
          </a:p>
        </p:txBody>
      </p:sp>
      <p:pic>
        <p:nvPicPr>
          <p:cNvPr id="975" name="Google Shape;975;p119"/>
          <p:cNvPicPr preferRelativeResize="0"/>
          <p:nvPr/>
        </p:nvPicPr>
        <p:blipFill>
          <a:blip r:embed="rId3">
            <a:alphaModFix/>
          </a:blip>
          <a:stretch>
            <a:fillRect/>
          </a:stretch>
        </p:blipFill>
        <p:spPr>
          <a:xfrm>
            <a:off x="8295225" y="1959525"/>
            <a:ext cx="3052225" cy="3052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sp>
        <p:nvSpPr>
          <p:cNvPr id="980" name="Google Shape;980;p120"/>
          <p:cNvSpPr txBox="1"/>
          <p:nvPr>
            <p:ph idx="1" type="subTitle"/>
          </p:nvPr>
        </p:nvSpPr>
        <p:spPr>
          <a:xfrm>
            <a:off x="1434895" y="4429937"/>
            <a:ext cx="9322500" cy="479700"/>
          </a:xfrm>
          <a:prstGeom prst="rect">
            <a:avLst/>
          </a:prstGeom>
          <a:noFill/>
          <a:ln>
            <a:noFill/>
          </a:ln>
        </p:spPr>
        <p:txBody>
          <a:bodyPr anchorCtr="0" anchor="t" bIns="45700" lIns="0" spcFirstLastPara="1" rIns="0" wrap="square" tIns="0">
            <a:noAutofit/>
          </a:bodyPr>
          <a:lstStyle/>
          <a:p>
            <a:pPr indent="0" lvl="0" marL="0" marR="0" rtl="0" algn="ctr">
              <a:lnSpc>
                <a:spcPct val="92000"/>
              </a:lnSpc>
              <a:spcBef>
                <a:spcPts val="0"/>
              </a:spcBef>
              <a:spcAft>
                <a:spcPts val="0"/>
              </a:spcAft>
              <a:buClr>
                <a:schemeClr val="accent1"/>
              </a:buClr>
              <a:buSzPts val="1500"/>
              <a:buFont typeface="Merriweather Sans"/>
              <a:buNone/>
            </a:pPr>
            <a:r>
              <a:rPr lang="en-US"/>
              <a:t> </a:t>
            </a:r>
            <a:endParaRPr/>
          </a:p>
        </p:txBody>
      </p:sp>
      <p:sp>
        <p:nvSpPr>
          <p:cNvPr id="981" name="Google Shape;981;p120"/>
          <p:cNvSpPr txBox="1"/>
          <p:nvPr>
            <p:ph type="title"/>
          </p:nvPr>
        </p:nvSpPr>
        <p:spPr>
          <a:xfrm>
            <a:off x="456063" y="299207"/>
            <a:ext cx="11280000" cy="3368100"/>
          </a:xfrm>
          <a:prstGeom prst="rect">
            <a:avLst/>
          </a:prstGeom>
          <a:noFill/>
          <a:ln>
            <a:noFill/>
          </a:ln>
        </p:spPr>
        <p:txBody>
          <a:bodyPr anchorCtr="0" anchor="b" bIns="91425" lIns="0" spcFirstLastPara="1" rIns="0" wrap="square" tIns="82275">
            <a:noAutofit/>
          </a:bodyPr>
          <a:lstStyle/>
          <a:p>
            <a:pPr indent="0" lvl="0" marL="241300" marR="0" rtl="0" algn="ctr">
              <a:lnSpc>
                <a:spcPct val="86000"/>
              </a:lnSpc>
              <a:spcBef>
                <a:spcPts val="0"/>
              </a:spcBef>
              <a:spcAft>
                <a:spcPts val="0"/>
              </a:spcAft>
              <a:buNone/>
            </a:pPr>
            <a:r>
              <a:rPr b="0" lang="en-US" sz="3000">
                <a:solidFill>
                  <a:srgbClr val="FFFFFF"/>
                </a:solidFill>
              </a:rPr>
              <a:t>Although we are using data and statistics to solve this problem the ultimate goal is to get people the help they need so they don’t end up as a statistic.</a:t>
            </a:r>
            <a:endParaRPr sz="30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5" name="Shape 985"/>
        <p:cNvGrpSpPr/>
        <p:nvPr/>
      </p:nvGrpSpPr>
      <p:grpSpPr>
        <a:xfrm>
          <a:off x="0" y="0"/>
          <a:ext cx="0" cy="0"/>
          <a:chOff x="0" y="0"/>
          <a:chExt cx="0" cy="0"/>
        </a:xfrm>
      </p:grpSpPr>
      <p:sp>
        <p:nvSpPr>
          <p:cNvPr id="986" name="Google Shape;986;p121"/>
          <p:cNvSpPr txBox="1"/>
          <p:nvPr>
            <p:ph type="title"/>
          </p:nvPr>
        </p:nvSpPr>
        <p:spPr>
          <a:xfrm>
            <a:off x="4274417" y="976690"/>
            <a:ext cx="6500100" cy="2832900"/>
          </a:xfrm>
          <a:prstGeom prst="rect">
            <a:avLst/>
          </a:prstGeom>
          <a:noFill/>
          <a:ln>
            <a:noFill/>
          </a:ln>
        </p:spPr>
        <p:txBody>
          <a:bodyPr anchorCtr="0" anchor="b" bIns="0" lIns="0" spcFirstLastPara="1" rIns="0" wrap="square" tIns="82275">
            <a:noAutofit/>
          </a:bodyPr>
          <a:lstStyle/>
          <a:p>
            <a:pPr indent="0" lvl="0" marL="0" marR="0" rtl="0" algn="r">
              <a:lnSpc>
                <a:spcPct val="86000"/>
              </a:lnSpc>
              <a:spcBef>
                <a:spcPts val="0"/>
              </a:spcBef>
              <a:spcAft>
                <a:spcPts val="0"/>
              </a:spcAft>
              <a:buClr>
                <a:schemeClr val="dk1"/>
              </a:buClr>
              <a:buSzPts val="6000"/>
              <a:buFont typeface="Arial"/>
              <a:buNone/>
            </a:pPr>
            <a:r>
              <a:rPr b="1" i="0" lang="en-US" sz="6000" u="none" cap="none" strike="noStrike">
                <a:solidFill>
                  <a:schemeClr val="dk1"/>
                </a:solidFill>
                <a:latin typeface="Arial"/>
                <a:ea typeface="Arial"/>
                <a:cs typeface="Arial"/>
                <a:sym typeface="Arial"/>
              </a:rPr>
              <a:t>Q&amp;A</a:t>
            </a:r>
            <a:endParaRPr/>
          </a:p>
        </p:txBody>
      </p:sp>
      <p:sp>
        <p:nvSpPr>
          <p:cNvPr id="987" name="Google Shape;987;p121"/>
          <p:cNvSpPr txBox="1"/>
          <p:nvPr>
            <p:ph idx="1" type="subTitle"/>
          </p:nvPr>
        </p:nvSpPr>
        <p:spPr>
          <a:xfrm>
            <a:off x="4274418" y="4152391"/>
            <a:ext cx="6500100" cy="1197600"/>
          </a:xfrm>
          <a:prstGeom prst="rect">
            <a:avLst/>
          </a:prstGeom>
          <a:noFill/>
          <a:ln>
            <a:noFill/>
          </a:ln>
        </p:spPr>
        <p:txBody>
          <a:bodyPr anchorCtr="0" anchor="t" bIns="45700" lIns="0" spcFirstLastPara="1" rIns="0" wrap="square" tIns="182875">
            <a:noAutofit/>
          </a:bodyPr>
          <a:lstStyle/>
          <a:p>
            <a:pPr indent="0" lvl="0" marL="0" marR="0" rtl="0" algn="r">
              <a:lnSpc>
                <a:spcPct val="92000"/>
              </a:lnSpc>
              <a:spcBef>
                <a:spcPts val="0"/>
              </a:spcBef>
              <a:spcAft>
                <a:spcPts val="0"/>
              </a:spcAft>
              <a:buClr>
                <a:schemeClr val="accent1"/>
              </a:buClr>
              <a:buSzPts val="1500"/>
              <a:buFont typeface="Merriweather Sans"/>
              <a:buNone/>
            </a:pPr>
            <a:r>
              <a:rPr lang="en-US"/>
              <a:t>Komal Dhillon</a:t>
            </a:r>
            <a:r>
              <a:rPr b="0" i="0" lang="en-US" sz="2000" u="none" cap="none" strike="noStrike">
                <a:solidFill>
                  <a:schemeClr val="accent2"/>
                </a:solidFill>
                <a:latin typeface="Arial"/>
                <a:ea typeface="Arial"/>
                <a:cs typeface="Arial"/>
                <a:sym typeface="Arial"/>
              </a:rPr>
              <a:t>  |  </a:t>
            </a:r>
            <a:r>
              <a:rPr lang="en-US"/>
              <a:t>Sales Engineer Intern</a:t>
            </a:r>
            <a:endParaRPr/>
          </a:p>
          <a:p>
            <a:pPr indent="0" lvl="0" marL="0" rtl="0" algn="r">
              <a:spcBef>
                <a:spcPts val="0"/>
              </a:spcBef>
              <a:spcAft>
                <a:spcPts val="0"/>
              </a:spcAft>
              <a:buClr>
                <a:schemeClr val="accent1"/>
              </a:buClr>
              <a:buSzPts val="1500"/>
              <a:buFont typeface="Merriweather Sans"/>
              <a:buNone/>
            </a:pPr>
            <a:r>
              <a:rPr lang="en-US"/>
              <a:t>Raghav Jain</a:t>
            </a:r>
            <a:r>
              <a:rPr lang="en-US"/>
              <a:t>  |  Full Stack Software Intern</a:t>
            </a:r>
            <a:endParaRPr/>
          </a:p>
          <a:p>
            <a:pPr indent="0" lvl="0" marL="0" rtl="0" algn="r">
              <a:spcBef>
                <a:spcPts val="0"/>
              </a:spcBef>
              <a:spcAft>
                <a:spcPts val="0"/>
              </a:spcAft>
              <a:buClr>
                <a:schemeClr val="accent1"/>
              </a:buClr>
              <a:buSzPts val="1500"/>
              <a:buFont typeface="Merriweather Sans"/>
              <a:buNone/>
            </a:pPr>
            <a:r>
              <a:rPr lang="en-US"/>
              <a:t>Jayna Dunning |  Corporate Communications Intern</a:t>
            </a:r>
            <a:endParaRPr/>
          </a:p>
          <a:p>
            <a:pPr indent="0" lvl="0" marL="0" marR="0" rtl="0" algn="r">
              <a:lnSpc>
                <a:spcPct val="92000"/>
              </a:lnSpc>
              <a:spcBef>
                <a:spcPts val="0"/>
              </a:spcBef>
              <a:spcAft>
                <a:spcPts val="0"/>
              </a:spcAft>
              <a:buClr>
                <a:schemeClr val="accent1"/>
              </a:buClr>
              <a:buSzPts val="1500"/>
              <a:buFont typeface="Merriweather Sans"/>
              <a:buNone/>
            </a:pPr>
            <a:r>
              <a:t/>
            </a:r>
            <a:endParaRPr/>
          </a:p>
          <a:p>
            <a:pPr indent="0" lvl="0" marL="0" marR="0" rtl="0" algn="r">
              <a:lnSpc>
                <a:spcPct val="92000"/>
              </a:lnSpc>
              <a:spcBef>
                <a:spcPts val="0"/>
              </a:spcBef>
              <a:spcAft>
                <a:spcPts val="0"/>
              </a:spcAft>
              <a:buClr>
                <a:schemeClr val="accent1"/>
              </a:buClr>
              <a:buSzPts val="1500"/>
              <a:buFont typeface="Merriweather Sans"/>
              <a:buNone/>
            </a:pPr>
            <a:r>
              <a:t/>
            </a:r>
            <a:endParaRPr/>
          </a:p>
          <a:p>
            <a:pPr indent="0" lvl="0" marL="0" marR="0" rtl="0" algn="r">
              <a:lnSpc>
                <a:spcPct val="92000"/>
              </a:lnSpc>
              <a:spcBef>
                <a:spcPts val="900"/>
              </a:spcBef>
              <a:spcAft>
                <a:spcPts val="0"/>
              </a:spcAft>
              <a:buClr>
                <a:schemeClr val="accent1"/>
              </a:buClr>
              <a:buSzPts val="1500"/>
              <a:buFont typeface="Merriweather Sans"/>
              <a:buNone/>
            </a:pPr>
            <a:r>
              <a:t/>
            </a:r>
            <a:endParaRPr/>
          </a:p>
          <a:p>
            <a:pPr indent="0" lvl="0" marL="0" marR="0" rtl="0" algn="r">
              <a:lnSpc>
                <a:spcPct val="92000"/>
              </a:lnSpc>
              <a:spcBef>
                <a:spcPts val="900"/>
              </a:spcBef>
              <a:spcAft>
                <a:spcPts val="0"/>
              </a:spcAft>
              <a:buClr>
                <a:schemeClr val="accent1"/>
              </a:buClr>
              <a:buSzPts val="1500"/>
              <a:buFont typeface="Merriweather Sans"/>
              <a:buNone/>
            </a:pPr>
            <a:r>
              <a:t/>
            </a:r>
            <a:endParaRPr b="0" i="0" sz="2000" u="none" cap="none" strike="noStrike">
              <a:solidFill>
                <a:schemeClr val="accent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sp>
        <p:nvSpPr>
          <p:cNvPr id="992" name="Google Shape;992;p122"/>
          <p:cNvSpPr txBox="1"/>
          <p:nvPr>
            <p:ph type="title"/>
          </p:nvPr>
        </p:nvSpPr>
        <p:spPr>
          <a:xfrm>
            <a:off x="639744" y="2224810"/>
            <a:ext cx="5904883" cy="2408378"/>
          </a:xfrm>
          <a:prstGeom prst="rect">
            <a:avLst/>
          </a:prstGeom>
          <a:noFill/>
          <a:ln>
            <a:noFill/>
          </a:ln>
        </p:spPr>
        <p:txBody>
          <a:bodyPr anchorCtr="0" anchor="t" bIns="0" lIns="0" spcFirstLastPara="1" rIns="0" wrap="square" tIns="82275">
            <a:noAutofit/>
          </a:bodyPr>
          <a:lstStyle/>
          <a:p>
            <a:pPr indent="0" lvl="0" marL="0" marR="0" rtl="0" algn="l">
              <a:lnSpc>
                <a:spcPct val="86000"/>
              </a:lnSpc>
              <a:spcBef>
                <a:spcPts val="0"/>
              </a:spcBef>
              <a:spcAft>
                <a:spcPts val="0"/>
              </a:spcAft>
              <a:buClr>
                <a:schemeClr val="dk1"/>
              </a:buClr>
              <a:buSzPts val="6000"/>
              <a:buFont typeface="Arial"/>
              <a:buNone/>
            </a:pPr>
            <a:r>
              <a:rPr b="0" i="0" lang="en-US" sz="6000" u="none" cap="none" strike="noStrike">
                <a:solidFill>
                  <a:schemeClr val="dk1"/>
                </a:solidFill>
                <a:latin typeface="Arial"/>
                <a:ea typeface="Arial"/>
                <a:cs typeface="Arial"/>
                <a:sym typeface="Arial"/>
              </a:rPr>
              <a:t>Thank You.</a:t>
            </a:r>
            <a:endParaRPr b="0" i="0" sz="6000" u="none" cap="none" strike="noStrike">
              <a:solidFill>
                <a:schemeClr val="dk1"/>
              </a:solidFill>
              <a:latin typeface="Arial"/>
              <a:ea typeface="Arial"/>
              <a:cs typeface="Arial"/>
              <a:sym typeface="Arial"/>
            </a:endParaRPr>
          </a:p>
          <a:p>
            <a:pPr indent="0" lvl="0" marL="0" marR="0" rtl="0" algn="l">
              <a:lnSpc>
                <a:spcPct val="86000"/>
              </a:lnSpc>
              <a:spcBef>
                <a:spcPts val="0"/>
              </a:spcBef>
              <a:spcAft>
                <a:spcPts val="0"/>
              </a:spcAft>
              <a:buClr>
                <a:schemeClr val="dk1"/>
              </a:buClr>
              <a:buSzPts val="6000"/>
              <a:buFont typeface="Arial"/>
              <a:buNone/>
            </a:pPr>
            <a:r>
              <a:t/>
            </a:r>
            <a:endParaRPr/>
          </a:p>
        </p:txBody>
      </p:sp>
      <p:sp>
        <p:nvSpPr>
          <p:cNvPr id="993" name="Google Shape;993;p122"/>
          <p:cNvSpPr txBox="1"/>
          <p:nvPr>
            <p:ph idx="4294967295" type="body"/>
          </p:nvPr>
        </p:nvSpPr>
        <p:spPr>
          <a:xfrm>
            <a:off x="711008" y="3110989"/>
            <a:ext cx="7128300" cy="651900"/>
          </a:xfrm>
          <a:prstGeom prst="rect">
            <a:avLst/>
          </a:prstGeom>
          <a:noFill/>
          <a:ln>
            <a:noFill/>
          </a:ln>
        </p:spPr>
        <p:txBody>
          <a:bodyPr anchorCtr="0" anchor="t" bIns="45700" lIns="0" spcFirstLastPara="1" rIns="0" wrap="square" tIns="182875">
            <a:noAutofit/>
          </a:bodyPr>
          <a:lstStyle/>
          <a:p>
            <a:pPr indent="0" lvl="0" marL="0" marR="0" rtl="0" algn="l">
              <a:lnSpc>
                <a:spcPct val="92000"/>
              </a:lnSpc>
              <a:spcBef>
                <a:spcPts val="0"/>
              </a:spcBef>
              <a:spcAft>
                <a:spcPts val="0"/>
              </a:spcAft>
              <a:buClr>
                <a:schemeClr val="accent1"/>
              </a:buClr>
              <a:buSzPts val="1400"/>
              <a:buFont typeface="Merriweather Sans"/>
              <a:buNone/>
            </a:pPr>
            <a:r>
              <a:rPr lang="en-US"/>
              <a:t>Big thanks to Satoshi.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5" name="Shape 885"/>
        <p:cNvGrpSpPr/>
        <p:nvPr/>
      </p:nvGrpSpPr>
      <p:grpSpPr>
        <a:xfrm>
          <a:off x="0" y="0"/>
          <a:ext cx="0" cy="0"/>
          <a:chOff x="0" y="0"/>
          <a:chExt cx="0" cy="0"/>
        </a:xfrm>
      </p:grpSpPr>
      <p:sp>
        <p:nvSpPr>
          <p:cNvPr id="886" name="Google Shape;886;p109"/>
          <p:cNvSpPr txBox="1"/>
          <p:nvPr>
            <p:ph idx="1" type="body"/>
          </p:nvPr>
        </p:nvSpPr>
        <p:spPr>
          <a:xfrm>
            <a:off x="151200" y="1416367"/>
            <a:ext cx="4422000" cy="1796400"/>
          </a:xfrm>
          <a:prstGeom prst="rect">
            <a:avLst/>
          </a:prstGeom>
          <a:noFill/>
          <a:ln>
            <a:noFill/>
          </a:ln>
        </p:spPr>
        <p:txBody>
          <a:bodyPr anchorCtr="0" anchor="t" bIns="45700" lIns="365775" spcFirstLastPara="1" rIns="365775" wrap="square" tIns="182875">
            <a:noAutofit/>
          </a:bodyPr>
          <a:lstStyle/>
          <a:p>
            <a:pPr indent="-298450" lvl="0" marL="292100" marR="0" rtl="0" algn="l">
              <a:lnSpc>
                <a:spcPct val="92000"/>
              </a:lnSpc>
              <a:spcBef>
                <a:spcPts val="0"/>
              </a:spcBef>
              <a:spcAft>
                <a:spcPts val="0"/>
              </a:spcAft>
              <a:buClr>
                <a:schemeClr val="accent1"/>
              </a:buClr>
              <a:buSzPts val="1700"/>
              <a:buFont typeface="Merriweather Sans"/>
              <a:buChar char="▶"/>
            </a:pPr>
            <a:r>
              <a:rPr b="1" lang="en-US"/>
              <a:t>Komal Dhillon</a:t>
            </a:r>
            <a:endParaRPr b="1"/>
          </a:p>
          <a:p>
            <a:pPr indent="-215900" lvl="1" marL="508000" marR="0" rtl="0" algn="l">
              <a:lnSpc>
                <a:spcPct val="95000"/>
              </a:lnSpc>
              <a:spcBef>
                <a:spcPts val="900"/>
              </a:spcBef>
              <a:spcAft>
                <a:spcPts val="0"/>
              </a:spcAft>
              <a:buClr>
                <a:schemeClr val="accent1"/>
              </a:buClr>
              <a:buSzPts val="2000"/>
              <a:buFont typeface="Arial"/>
              <a:buChar char="•"/>
            </a:pPr>
            <a:r>
              <a:rPr lang="en-US"/>
              <a:t>Sales Engineer </a:t>
            </a:r>
            <a:r>
              <a:rPr lang="en-US"/>
              <a:t>Intern</a:t>
            </a:r>
            <a:endParaRPr/>
          </a:p>
          <a:p>
            <a:pPr indent="-234950" lvl="1" marL="508000" rtl="0" algn="l">
              <a:spcBef>
                <a:spcPts val="900"/>
              </a:spcBef>
              <a:spcAft>
                <a:spcPts val="0"/>
              </a:spcAft>
              <a:buClr>
                <a:schemeClr val="accent1"/>
              </a:buClr>
              <a:buSzPts val="2300"/>
              <a:buFont typeface="Arial"/>
              <a:buChar char="•"/>
            </a:pPr>
            <a:r>
              <a:rPr lang="en-US">
                <a:solidFill>
                  <a:schemeClr val="dk1"/>
                </a:solidFill>
              </a:rPr>
              <a:t>French Bulldog</a:t>
            </a:r>
            <a:endParaRPr/>
          </a:p>
          <a:p>
            <a:pPr indent="0" lvl="0" marL="508000" marR="0" rtl="0" algn="l">
              <a:lnSpc>
                <a:spcPct val="95000"/>
              </a:lnSpc>
              <a:spcBef>
                <a:spcPts val="900"/>
              </a:spcBef>
              <a:spcAft>
                <a:spcPts val="0"/>
              </a:spcAft>
              <a:buNone/>
            </a:pPr>
            <a:r>
              <a:t/>
            </a:r>
            <a:endParaRPr/>
          </a:p>
          <a:p>
            <a:pPr indent="-127000" lvl="4" marL="0" marR="0" rtl="0" algn="l">
              <a:lnSpc>
                <a:spcPct val="95000"/>
              </a:lnSpc>
              <a:spcBef>
                <a:spcPts val="900"/>
              </a:spcBef>
              <a:spcAft>
                <a:spcPts val="0"/>
              </a:spcAft>
              <a:buClr>
                <a:schemeClr val="accent1"/>
              </a:buClr>
              <a:buSzPts val="2000"/>
              <a:buFont typeface="Arial"/>
              <a:buChar char="​"/>
            </a:pPr>
            <a:r>
              <a:t/>
            </a:r>
            <a:endParaRPr b="0" i="0" sz="2000" u="none" cap="none" strike="noStrike">
              <a:solidFill>
                <a:schemeClr val="accent1"/>
              </a:solidFill>
              <a:latin typeface="Arial"/>
              <a:ea typeface="Arial"/>
              <a:cs typeface="Arial"/>
              <a:sym typeface="Arial"/>
            </a:endParaRPr>
          </a:p>
        </p:txBody>
      </p:sp>
      <p:sp>
        <p:nvSpPr>
          <p:cNvPr id="887" name="Google Shape;887;p109"/>
          <p:cNvSpPr txBox="1"/>
          <p:nvPr>
            <p:ph idx="2" type="body"/>
          </p:nvPr>
        </p:nvSpPr>
        <p:spPr>
          <a:xfrm>
            <a:off x="4004267" y="1385017"/>
            <a:ext cx="4358100" cy="2059500"/>
          </a:xfrm>
          <a:prstGeom prst="rect">
            <a:avLst/>
          </a:prstGeom>
          <a:noFill/>
          <a:ln>
            <a:noFill/>
          </a:ln>
        </p:spPr>
        <p:txBody>
          <a:bodyPr anchorCtr="0" anchor="t" bIns="45700" lIns="365775" spcFirstLastPara="1" rIns="365775" wrap="square" tIns="182875">
            <a:noAutofit/>
          </a:bodyPr>
          <a:lstStyle/>
          <a:p>
            <a:pPr indent="-298450" lvl="0" marL="292100" marR="0" rtl="0" algn="l">
              <a:lnSpc>
                <a:spcPct val="92000"/>
              </a:lnSpc>
              <a:spcBef>
                <a:spcPts val="0"/>
              </a:spcBef>
              <a:spcAft>
                <a:spcPts val="0"/>
              </a:spcAft>
              <a:buClr>
                <a:schemeClr val="accent1"/>
              </a:buClr>
              <a:buSzPts val="1700"/>
              <a:buFont typeface="Merriweather Sans"/>
              <a:buChar char="▶"/>
            </a:pPr>
            <a:r>
              <a:rPr b="1" lang="en-US"/>
              <a:t>Raghav Jain</a:t>
            </a:r>
            <a:endParaRPr b="1"/>
          </a:p>
          <a:p>
            <a:pPr indent="-234950" lvl="1" marL="508000" rtl="0" algn="l">
              <a:spcBef>
                <a:spcPts val="900"/>
              </a:spcBef>
              <a:spcAft>
                <a:spcPts val="0"/>
              </a:spcAft>
              <a:buClr>
                <a:schemeClr val="accent1"/>
              </a:buClr>
              <a:buSzPts val="2300"/>
              <a:buFont typeface="Arial"/>
              <a:buChar char="•"/>
            </a:pPr>
            <a:r>
              <a:rPr lang="en-US">
                <a:solidFill>
                  <a:schemeClr val="dk1"/>
                </a:solidFill>
              </a:rPr>
              <a:t>Full Stack Software Intern</a:t>
            </a:r>
            <a:endParaRPr>
              <a:solidFill>
                <a:schemeClr val="dk1"/>
              </a:solidFill>
            </a:endParaRPr>
          </a:p>
          <a:p>
            <a:pPr indent="-215900" lvl="1" marL="508000" rtl="0" algn="l">
              <a:spcBef>
                <a:spcPts val="900"/>
              </a:spcBef>
              <a:spcAft>
                <a:spcPts val="0"/>
              </a:spcAft>
              <a:buClr>
                <a:schemeClr val="accent1"/>
              </a:buClr>
              <a:buSzPts val="2000"/>
              <a:buFont typeface="Arial"/>
              <a:buChar char="•"/>
            </a:pPr>
            <a:r>
              <a:rPr lang="en-US">
                <a:solidFill>
                  <a:schemeClr val="dk1"/>
                </a:solidFill>
              </a:rPr>
              <a:t>Pomeranian</a:t>
            </a:r>
            <a:endParaRPr>
              <a:solidFill>
                <a:schemeClr val="dk1"/>
              </a:solidFill>
            </a:endParaRPr>
          </a:p>
          <a:p>
            <a:pPr indent="0" lvl="0" marL="508000" rtl="0" algn="l">
              <a:spcBef>
                <a:spcPts val="900"/>
              </a:spcBef>
              <a:spcAft>
                <a:spcPts val="0"/>
              </a:spcAft>
              <a:buNone/>
            </a:pPr>
            <a:r>
              <a:t/>
            </a:r>
            <a:endParaRPr>
              <a:solidFill>
                <a:schemeClr val="dk1"/>
              </a:solidFill>
            </a:endParaRPr>
          </a:p>
          <a:p>
            <a:pPr indent="0" lvl="0" marL="0" rtl="0" algn="l">
              <a:spcBef>
                <a:spcPts val="900"/>
              </a:spcBef>
              <a:spcAft>
                <a:spcPts val="0"/>
              </a:spcAft>
              <a:buNone/>
            </a:pPr>
            <a:r>
              <a:t/>
            </a:r>
            <a:endParaRPr sz="2100">
              <a:solidFill>
                <a:schemeClr val="dk1"/>
              </a:solidFill>
            </a:endParaRPr>
          </a:p>
          <a:p>
            <a:pPr indent="-127000" lvl="4" marL="0" marR="0" rtl="0" algn="l">
              <a:lnSpc>
                <a:spcPct val="95000"/>
              </a:lnSpc>
              <a:spcBef>
                <a:spcPts val="900"/>
              </a:spcBef>
              <a:spcAft>
                <a:spcPts val="0"/>
              </a:spcAft>
              <a:buClr>
                <a:schemeClr val="accent1"/>
              </a:buClr>
              <a:buSzPts val="2000"/>
              <a:buFont typeface="Arial"/>
              <a:buChar char="​"/>
            </a:pPr>
            <a:r>
              <a:t/>
            </a:r>
            <a:endParaRPr b="0" i="0" sz="2000" u="none" cap="none" strike="noStrike">
              <a:solidFill>
                <a:schemeClr val="accent1"/>
              </a:solidFill>
              <a:latin typeface="Arial"/>
              <a:ea typeface="Arial"/>
              <a:cs typeface="Arial"/>
              <a:sym typeface="Arial"/>
            </a:endParaRPr>
          </a:p>
        </p:txBody>
      </p:sp>
      <p:sp>
        <p:nvSpPr>
          <p:cNvPr id="888" name="Google Shape;888;p109"/>
          <p:cNvSpPr txBox="1"/>
          <p:nvPr>
            <p:ph idx="3" type="body"/>
          </p:nvPr>
        </p:nvSpPr>
        <p:spPr>
          <a:xfrm>
            <a:off x="7932075" y="1371800"/>
            <a:ext cx="4422000" cy="1615800"/>
          </a:xfrm>
          <a:prstGeom prst="rect">
            <a:avLst/>
          </a:prstGeom>
          <a:noFill/>
          <a:ln>
            <a:noFill/>
          </a:ln>
        </p:spPr>
        <p:txBody>
          <a:bodyPr anchorCtr="0" anchor="t" bIns="45700" lIns="365775" spcFirstLastPara="1" rIns="365775" wrap="square" tIns="182875">
            <a:noAutofit/>
          </a:bodyPr>
          <a:lstStyle/>
          <a:p>
            <a:pPr indent="-298450" lvl="0" marL="292100" marR="0" rtl="0" algn="l">
              <a:lnSpc>
                <a:spcPct val="92000"/>
              </a:lnSpc>
              <a:spcBef>
                <a:spcPts val="0"/>
              </a:spcBef>
              <a:spcAft>
                <a:spcPts val="0"/>
              </a:spcAft>
              <a:buClr>
                <a:schemeClr val="accent1"/>
              </a:buClr>
              <a:buSzPts val="1700"/>
              <a:buFont typeface="Merriweather Sans"/>
              <a:buChar char="▶"/>
            </a:pPr>
            <a:r>
              <a:rPr b="1" lang="en-US"/>
              <a:t>Jayna Dunning</a:t>
            </a:r>
            <a:endParaRPr b="1"/>
          </a:p>
          <a:p>
            <a:pPr indent="-234950" lvl="1" marL="508000" rtl="0" algn="l">
              <a:spcBef>
                <a:spcPts val="900"/>
              </a:spcBef>
              <a:spcAft>
                <a:spcPts val="0"/>
              </a:spcAft>
              <a:buClr>
                <a:schemeClr val="accent1"/>
              </a:buClr>
              <a:buSzPts val="2300"/>
              <a:buFont typeface="Arial"/>
              <a:buChar char="•"/>
            </a:pPr>
            <a:r>
              <a:rPr lang="en-US">
                <a:solidFill>
                  <a:schemeClr val="dk1"/>
                </a:solidFill>
              </a:rPr>
              <a:t>Corporate Communications Intern</a:t>
            </a:r>
            <a:endParaRPr>
              <a:solidFill>
                <a:schemeClr val="dk1"/>
              </a:solidFill>
            </a:endParaRPr>
          </a:p>
          <a:p>
            <a:pPr indent="-215900" lvl="1" marL="508000" rtl="0" algn="l">
              <a:spcBef>
                <a:spcPts val="900"/>
              </a:spcBef>
              <a:spcAft>
                <a:spcPts val="0"/>
              </a:spcAft>
              <a:buClr>
                <a:schemeClr val="accent1"/>
              </a:buClr>
              <a:buSzPts val="2000"/>
              <a:buFont typeface="Arial"/>
              <a:buChar char="•"/>
            </a:pPr>
            <a:r>
              <a:rPr lang="en-US">
                <a:solidFill>
                  <a:schemeClr val="dk1"/>
                </a:solidFill>
              </a:rPr>
              <a:t>Doberman Pinscher</a:t>
            </a:r>
            <a:endParaRPr>
              <a:solidFill>
                <a:schemeClr val="dk1"/>
              </a:solidFill>
            </a:endParaRPr>
          </a:p>
          <a:p>
            <a:pPr indent="0" lvl="0" marL="508000" marR="0" rtl="0" algn="l">
              <a:lnSpc>
                <a:spcPct val="95000"/>
              </a:lnSpc>
              <a:spcBef>
                <a:spcPts val="900"/>
              </a:spcBef>
              <a:spcAft>
                <a:spcPts val="0"/>
              </a:spcAft>
              <a:buNone/>
            </a:pPr>
            <a:r>
              <a:t/>
            </a:r>
            <a:endParaRPr/>
          </a:p>
          <a:p>
            <a:pPr indent="0" lvl="0" marL="0" marR="0" rtl="0" algn="l">
              <a:lnSpc>
                <a:spcPct val="95000"/>
              </a:lnSpc>
              <a:spcBef>
                <a:spcPts val="900"/>
              </a:spcBef>
              <a:spcAft>
                <a:spcPts val="0"/>
              </a:spcAft>
              <a:buNone/>
            </a:pPr>
            <a:r>
              <a:t/>
            </a:r>
            <a:endParaRPr sz="1900"/>
          </a:p>
          <a:p>
            <a:pPr indent="-127000" lvl="4" marL="0" marR="0" rtl="0" algn="l">
              <a:lnSpc>
                <a:spcPct val="95000"/>
              </a:lnSpc>
              <a:spcBef>
                <a:spcPts val="900"/>
              </a:spcBef>
              <a:spcAft>
                <a:spcPts val="0"/>
              </a:spcAft>
              <a:buClr>
                <a:schemeClr val="accent1"/>
              </a:buClr>
              <a:buSzPts val="2000"/>
              <a:buFont typeface="Arial"/>
              <a:buChar char="​"/>
            </a:pPr>
            <a:r>
              <a:t/>
            </a:r>
            <a:endParaRPr b="0" i="0" sz="2000" u="none" cap="none" strike="noStrike">
              <a:solidFill>
                <a:schemeClr val="accent1"/>
              </a:solidFill>
              <a:latin typeface="Arial"/>
              <a:ea typeface="Arial"/>
              <a:cs typeface="Arial"/>
              <a:sym typeface="Arial"/>
            </a:endParaRPr>
          </a:p>
        </p:txBody>
      </p:sp>
      <p:sp>
        <p:nvSpPr>
          <p:cNvPr id="889" name="Google Shape;889;p109"/>
          <p:cNvSpPr txBox="1"/>
          <p:nvPr>
            <p:ph type="title"/>
          </p:nvPr>
        </p:nvSpPr>
        <p:spPr>
          <a:xfrm>
            <a:off x="456063" y="310394"/>
            <a:ext cx="11280000" cy="443700"/>
          </a:xfrm>
          <a:prstGeom prst="rect">
            <a:avLst/>
          </a:prstGeom>
          <a:noFill/>
          <a:ln>
            <a:noFill/>
          </a:ln>
        </p:spPr>
        <p:txBody>
          <a:bodyPr anchorCtr="0" anchor="t" bIns="0" lIns="0" spcFirstLastPara="1" rIns="0" wrap="square" tIns="82275">
            <a:noAutofit/>
          </a:bodyPr>
          <a:lstStyle/>
          <a:p>
            <a:pPr indent="0" lvl="0" marL="0" marR="0" rtl="0" algn="ctr">
              <a:lnSpc>
                <a:spcPct val="86000"/>
              </a:lnSpc>
              <a:spcBef>
                <a:spcPts val="0"/>
              </a:spcBef>
              <a:spcAft>
                <a:spcPts val="0"/>
              </a:spcAft>
              <a:buClr>
                <a:schemeClr val="dk1"/>
              </a:buClr>
              <a:buSzPts val="3600"/>
              <a:buFont typeface="Arial"/>
              <a:buNone/>
            </a:pPr>
            <a:r>
              <a:rPr lang="en-US"/>
              <a:t>About Splunk Dogs</a:t>
            </a:r>
            <a:endParaRPr b="1" i="0" sz="3600" u="none" cap="none" strike="noStrike">
              <a:solidFill>
                <a:schemeClr val="dk1"/>
              </a:solidFill>
              <a:latin typeface="Arial"/>
              <a:ea typeface="Arial"/>
              <a:cs typeface="Arial"/>
              <a:sym typeface="Arial"/>
            </a:endParaRPr>
          </a:p>
        </p:txBody>
      </p:sp>
      <p:sp>
        <p:nvSpPr>
          <p:cNvPr id="890" name="Google Shape;890;p109"/>
          <p:cNvSpPr txBox="1"/>
          <p:nvPr>
            <p:ph idx="4" type="subTitle"/>
          </p:nvPr>
        </p:nvSpPr>
        <p:spPr>
          <a:xfrm>
            <a:off x="456063" y="880004"/>
            <a:ext cx="11280000" cy="274500"/>
          </a:xfrm>
          <a:prstGeom prst="rect">
            <a:avLst/>
          </a:prstGeom>
          <a:noFill/>
          <a:ln>
            <a:noFill/>
          </a:ln>
        </p:spPr>
        <p:txBody>
          <a:bodyPr anchorCtr="0" anchor="t" bIns="45700" lIns="0" spcFirstLastPara="1" rIns="0" wrap="square" tIns="0">
            <a:noAutofit/>
          </a:bodyPr>
          <a:lstStyle/>
          <a:p>
            <a:pPr indent="0" lvl="0" marL="0" marR="0" rtl="0" algn="ctr">
              <a:lnSpc>
                <a:spcPct val="92000"/>
              </a:lnSpc>
              <a:spcBef>
                <a:spcPts val="0"/>
              </a:spcBef>
              <a:spcAft>
                <a:spcPts val="0"/>
              </a:spcAft>
              <a:buClr>
                <a:schemeClr val="accent1"/>
              </a:buClr>
              <a:buSzPts val="1700"/>
              <a:buFont typeface="Merriweather Sans"/>
              <a:buNone/>
            </a:pPr>
            <a:r>
              <a:rPr lang="en-US"/>
              <a:t>Meet the Dogs</a:t>
            </a:r>
            <a:endParaRPr b="0" i="0" sz="2400" u="none" cap="none" strike="noStrike">
              <a:solidFill>
                <a:schemeClr val="accent2"/>
              </a:solidFill>
              <a:latin typeface="Arial"/>
              <a:ea typeface="Arial"/>
              <a:cs typeface="Arial"/>
              <a:sym typeface="Arial"/>
            </a:endParaRPr>
          </a:p>
        </p:txBody>
      </p:sp>
      <p:pic>
        <p:nvPicPr>
          <p:cNvPr id="891" name="Google Shape;891;p109"/>
          <p:cNvPicPr preferRelativeResize="0"/>
          <p:nvPr/>
        </p:nvPicPr>
        <p:blipFill rotWithShape="1">
          <a:blip r:embed="rId3">
            <a:alphaModFix/>
          </a:blip>
          <a:srcRect b="-71744" l="-105760" r="105760" t="94608"/>
          <a:stretch/>
        </p:blipFill>
        <p:spPr>
          <a:xfrm>
            <a:off x="691067" y="3429217"/>
            <a:ext cx="2626800" cy="2701500"/>
          </a:xfrm>
          <a:prstGeom prst="ellipse">
            <a:avLst/>
          </a:prstGeom>
          <a:noFill/>
          <a:ln>
            <a:noFill/>
          </a:ln>
        </p:spPr>
      </p:pic>
      <p:pic>
        <p:nvPicPr>
          <p:cNvPr id="892" name="Google Shape;892;p109"/>
          <p:cNvPicPr preferRelativeResize="0"/>
          <p:nvPr/>
        </p:nvPicPr>
        <p:blipFill>
          <a:blip r:embed="rId4">
            <a:alphaModFix/>
          </a:blip>
          <a:stretch>
            <a:fillRect/>
          </a:stretch>
        </p:blipFill>
        <p:spPr>
          <a:xfrm>
            <a:off x="4699724" y="3124358"/>
            <a:ext cx="2945100" cy="3025500"/>
          </a:xfrm>
          <a:prstGeom prst="ellipse">
            <a:avLst/>
          </a:prstGeom>
          <a:noFill/>
          <a:ln>
            <a:noFill/>
          </a:ln>
        </p:spPr>
      </p:pic>
      <p:pic>
        <p:nvPicPr>
          <p:cNvPr id="893" name="Google Shape;893;p109"/>
          <p:cNvPicPr preferRelativeResize="0"/>
          <p:nvPr/>
        </p:nvPicPr>
        <p:blipFill>
          <a:blip r:embed="rId5">
            <a:alphaModFix/>
          </a:blip>
          <a:stretch>
            <a:fillRect/>
          </a:stretch>
        </p:blipFill>
        <p:spPr>
          <a:xfrm>
            <a:off x="8670535" y="3136499"/>
            <a:ext cx="2945100" cy="3001200"/>
          </a:xfrm>
          <a:prstGeom prst="ellipse">
            <a:avLst/>
          </a:prstGeom>
          <a:noFill/>
          <a:ln>
            <a:noFill/>
          </a:ln>
        </p:spPr>
      </p:pic>
      <p:pic>
        <p:nvPicPr>
          <p:cNvPr id="894" name="Google Shape;894;p109"/>
          <p:cNvPicPr preferRelativeResize="0"/>
          <p:nvPr/>
        </p:nvPicPr>
        <p:blipFill>
          <a:blip r:embed="rId6">
            <a:alphaModFix/>
          </a:blip>
          <a:stretch>
            <a:fillRect/>
          </a:stretch>
        </p:blipFill>
        <p:spPr>
          <a:xfrm>
            <a:off x="700775" y="3165075"/>
            <a:ext cx="3025500" cy="30255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9" name="Shape 899"/>
        <p:cNvGrpSpPr/>
        <p:nvPr/>
      </p:nvGrpSpPr>
      <p:grpSpPr>
        <a:xfrm>
          <a:off x="0" y="0"/>
          <a:ext cx="0" cy="0"/>
          <a:chOff x="0" y="0"/>
          <a:chExt cx="0" cy="0"/>
        </a:xfrm>
      </p:grpSpPr>
      <p:sp>
        <p:nvSpPr>
          <p:cNvPr id="900" name="Google Shape;900;p110"/>
          <p:cNvSpPr txBox="1"/>
          <p:nvPr>
            <p:ph idx="1" type="body"/>
          </p:nvPr>
        </p:nvSpPr>
        <p:spPr>
          <a:xfrm>
            <a:off x="988650" y="1978150"/>
            <a:ext cx="10045200" cy="4260600"/>
          </a:xfrm>
          <a:prstGeom prst="rect">
            <a:avLst/>
          </a:prstGeom>
        </p:spPr>
        <p:txBody>
          <a:bodyPr anchorCtr="0" anchor="t" bIns="45700" lIns="0" spcFirstLastPara="1" rIns="0" wrap="square" tIns="182875">
            <a:noAutofit/>
          </a:bodyPr>
          <a:lstStyle/>
          <a:p>
            <a:pPr indent="0" lvl="0" marL="0" rtl="0" algn="ctr">
              <a:spcBef>
                <a:spcPts val="600"/>
              </a:spcBef>
              <a:spcAft>
                <a:spcPts val="0"/>
              </a:spcAft>
              <a:buNone/>
            </a:pPr>
            <a:r>
              <a:rPr lang="en-US" sz="3000">
                <a:solidFill>
                  <a:srgbClr val="FFFFFF"/>
                </a:solidFill>
              </a:rPr>
              <a:t>“We appreciate the money and the focus on the opioid epidemic but you can’t silo substance abuse. You’ve got to see what the trends are, it’s got to evolve with you, and the state and federal funds sometimes fall behind the actual epidemic as it evolves,” </a:t>
            </a:r>
            <a:endParaRPr sz="3000">
              <a:solidFill>
                <a:srgbClr val="FFFFFF"/>
              </a:solidFill>
            </a:endParaRPr>
          </a:p>
          <a:p>
            <a:pPr indent="-342900" lvl="0" marL="457200" rtl="0" algn="ctr">
              <a:spcBef>
                <a:spcPts val="600"/>
              </a:spcBef>
              <a:spcAft>
                <a:spcPts val="0"/>
              </a:spcAft>
              <a:buClr>
                <a:srgbClr val="FFFFFF"/>
              </a:buClr>
              <a:buSzPts val="1800"/>
              <a:buChar char="-"/>
            </a:pPr>
            <a:r>
              <a:rPr i="1" lang="en-US" sz="1800">
                <a:solidFill>
                  <a:srgbClr val="FFFFFF"/>
                </a:solidFill>
              </a:rPr>
              <a:t>Scott Rasmus, executive director at the Butler County mental health board</a:t>
            </a:r>
            <a:endParaRPr i="1" sz="1800">
              <a:solidFill>
                <a:srgbClr val="FFFFFF"/>
              </a:solidFill>
            </a:endParaRPr>
          </a:p>
        </p:txBody>
      </p:sp>
      <p:sp>
        <p:nvSpPr>
          <p:cNvPr id="901" name="Google Shape;901;p110"/>
          <p:cNvSpPr txBox="1"/>
          <p:nvPr>
            <p:ph type="title"/>
          </p:nvPr>
        </p:nvSpPr>
        <p:spPr>
          <a:xfrm>
            <a:off x="2420850" y="521550"/>
            <a:ext cx="7827900" cy="900000"/>
          </a:xfrm>
          <a:prstGeom prst="rect">
            <a:avLst/>
          </a:prstGeom>
        </p:spPr>
        <p:txBody>
          <a:bodyPr anchorCtr="0" anchor="t" bIns="0" lIns="0" spcFirstLastPara="1" rIns="0" wrap="square" tIns="82275">
            <a:noAutofit/>
          </a:bodyPr>
          <a:lstStyle/>
          <a:p>
            <a:pPr indent="0" lvl="0" marL="0" rtl="0" algn="ctr">
              <a:spcBef>
                <a:spcPts val="0"/>
              </a:spcBef>
              <a:spcAft>
                <a:spcPts val="0"/>
              </a:spcAft>
              <a:buNone/>
            </a:pPr>
            <a:r>
              <a:rPr lang="en-US"/>
              <a:t>Opioid Crisis: A National Emergency</a:t>
            </a:r>
            <a:endParaRPr/>
          </a:p>
        </p:txBody>
      </p:sp>
      <p:sp>
        <p:nvSpPr>
          <p:cNvPr id="902" name="Google Shape;902;p110"/>
          <p:cNvSpPr txBox="1"/>
          <p:nvPr/>
        </p:nvSpPr>
        <p:spPr>
          <a:xfrm>
            <a:off x="1454650" y="5797450"/>
            <a:ext cx="93363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rPr>
              <a:t>https://www.theguardian.com/us-news/ng-interactive/2018/nov/29/usdrug-overdose-epidemic-opioids-crisis-getting-worse</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sp>
        <p:nvSpPr>
          <p:cNvPr id="907" name="Google Shape;907;p111"/>
          <p:cNvSpPr txBox="1"/>
          <p:nvPr>
            <p:ph idx="1" type="body"/>
          </p:nvPr>
        </p:nvSpPr>
        <p:spPr>
          <a:xfrm>
            <a:off x="1674813" y="3913372"/>
            <a:ext cx="1909800" cy="1770600"/>
          </a:xfrm>
          <a:prstGeom prst="rect">
            <a:avLst/>
          </a:prstGeom>
          <a:noFill/>
          <a:ln>
            <a:noFill/>
          </a:ln>
        </p:spPr>
        <p:txBody>
          <a:bodyPr anchorCtr="0" anchor="t" bIns="45700" lIns="0" spcFirstLastPara="1" rIns="0" wrap="square" tIns="182875">
            <a:noAutofit/>
          </a:bodyPr>
          <a:lstStyle/>
          <a:p>
            <a:pPr indent="0" lvl="0" marL="1587" marR="0" rtl="0" algn="ctr">
              <a:lnSpc>
                <a:spcPct val="92000"/>
              </a:lnSpc>
              <a:spcBef>
                <a:spcPts val="0"/>
              </a:spcBef>
              <a:spcAft>
                <a:spcPts val="0"/>
              </a:spcAft>
              <a:buNone/>
            </a:pPr>
            <a:r>
              <a:rPr lang="en-US" sz="1800"/>
              <a:t>I</a:t>
            </a:r>
            <a:r>
              <a:rPr lang="en-US" sz="1800"/>
              <a:t>ndividuals suffering from prescription opioid abuse</a:t>
            </a:r>
            <a:endParaRPr b="0" i="0" sz="1800" u="none" cap="none" strike="noStrike">
              <a:solidFill>
                <a:schemeClr val="dk1"/>
              </a:solidFill>
              <a:latin typeface="Arial"/>
              <a:ea typeface="Arial"/>
              <a:cs typeface="Arial"/>
              <a:sym typeface="Arial"/>
            </a:endParaRPr>
          </a:p>
        </p:txBody>
      </p:sp>
      <p:sp>
        <p:nvSpPr>
          <p:cNvPr id="908" name="Google Shape;908;p111"/>
          <p:cNvSpPr txBox="1"/>
          <p:nvPr>
            <p:ph idx="2" type="body"/>
          </p:nvPr>
        </p:nvSpPr>
        <p:spPr>
          <a:xfrm>
            <a:off x="4017454" y="3913372"/>
            <a:ext cx="1909800" cy="1770600"/>
          </a:xfrm>
          <a:prstGeom prst="rect">
            <a:avLst/>
          </a:prstGeom>
          <a:noFill/>
          <a:ln>
            <a:noFill/>
          </a:ln>
        </p:spPr>
        <p:txBody>
          <a:bodyPr anchorCtr="0" anchor="t" bIns="45700" lIns="0" spcFirstLastPara="1" rIns="0" wrap="square" tIns="182875">
            <a:noAutofit/>
          </a:bodyPr>
          <a:lstStyle/>
          <a:p>
            <a:pPr indent="0" lvl="0" marL="1587" marR="0" rtl="0" algn="ctr">
              <a:lnSpc>
                <a:spcPct val="92000"/>
              </a:lnSpc>
              <a:spcBef>
                <a:spcPts val="0"/>
              </a:spcBef>
              <a:spcAft>
                <a:spcPts val="0"/>
              </a:spcAft>
              <a:buNone/>
            </a:pPr>
            <a:r>
              <a:rPr lang="en-US" sz="1800"/>
              <a:t>D</a:t>
            </a:r>
            <a:r>
              <a:rPr lang="en-US" sz="1800"/>
              <a:t>eaths involving opioids</a:t>
            </a:r>
            <a:endParaRPr b="0" i="0" sz="1800" u="none" cap="none" strike="noStrike">
              <a:solidFill>
                <a:schemeClr val="dk1"/>
              </a:solidFill>
              <a:latin typeface="Arial"/>
              <a:ea typeface="Arial"/>
              <a:cs typeface="Arial"/>
              <a:sym typeface="Arial"/>
            </a:endParaRPr>
          </a:p>
        </p:txBody>
      </p:sp>
      <p:sp>
        <p:nvSpPr>
          <p:cNvPr id="909" name="Google Shape;909;p111"/>
          <p:cNvSpPr txBox="1"/>
          <p:nvPr>
            <p:ph idx="3" type="body"/>
          </p:nvPr>
        </p:nvSpPr>
        <p:spPr>
          <a:xfrm>
            <a:off x="6360094" y="3913372"/>
            <a:ext cx="1909800" cy="1770600"/>
          </a:xfrm>
          <a:prstGeom prst="rect">
            <a:avLst/>
          </a:prstGeom>
          <a:noFill/>
          <a:ln>
            <a:noFill/>
          </a:ln>
        </p:spPr>
        <p:txBody>
          <a:bodyPr anchorCtr="0" anchor="t" bIns="45700" lIns="0" spcFirstLastPara="1" rIns="0" wrap="square" tIns="182875">
            <a:noAutofit/>
          </a:bodyPr>
          <a:lstStyle/>
          <a:p>
            <a:pPr indent="0" lvl="0" marL="1587" marR="0" rtl="0" algn="ctr">
              <a:lnSpc>
                <a:spcPct val="92000"/>
              </a:lnSpc>
              <a:spcBef>
                <a:spcPts val="0"/>
              </a:spcBef>
              <a:spcAft>
                <a:spcPts val="0"/>
              </a:spcAft>
              <a:buNone/>
            </a:pPr>
            <a:r>
              <a:rPr lang="en-US" sz="1800"/>
              <a:t>O</a:t>
            </a:r>
            <a:r>
              <a:rPr lang="en-US" sz="1800"/>
              <a:t>f the world’s hydrocodone use is attributed to the US</a:t>
            </a:r>
            <a:endParaRPr b="0" i="0" sz="1800" u="none" cap="none" strike="noStrike">
              <a:solidFill>
                <a:schemeClr val="dk1"/>
              </a:solidFill>
              <a:latin typeface="Arial"/>
              <a:ea typeface="Arial"/>
              <a:cs typeface="Arial"/>
              <a:sym typeface="Arial"/>
            </a:endParaRPr>
          </a:p>
        </p:txBody>
      </p:sp>
      <p:sp>
        <p:nvSpPr>
          <p:cNvPr id="910" name="Google Shape;910;p111"/>
          <p:cNvSpPr txBox="1"/>
          <p:nvPr>
            <p:ph idx="4" type="body"/>
          </p:nvPr>
        </p:nvSpPr>
        <p:spPr>
          <a:xfrm>
            <a:off x="8702735" y="3913372"/>
            <a:ext cx="1909800" cy="1770600"/>
          </a:xfrm>
          <a:prstGeom prst="rect">
            <a:avLst/>
          </a:prstGeom>
          <a:noFill/>
          <a:ln>
            <a:noFill/>
          </a:ln>
        </p:spPr>
        <p:txBody>
          <a:bodyPr anchorCtr="0" anchor="t" bIns="45700" lIns="0" spcFirstLastPara="1" rIns="0" wrap="square" tIns="182875">
            <a:noAutofit/>
          </a:bodyPr>
          <a:lstStyle/>
          <a:p>
            <a:pPr indent="0" lvl="0" marL="1587" marR="0" rtl="0" algn="ctr">
              <a:lnSpc>
                <a:spcPct val="92000"/>
              </a:lnSpc>
              <a:spcBef>
                <a:spcPts val="0"/>
              </a:spcBef>
              <a:spcAft>
                <a:spcPts val="0"/>
              </a:spcAft>
              <a:buNone/>
            </a:pPr>
            <a:r>
              <a:rPr lang="en-US" sz="1800"/>
              <a:t>P</a:t>
            </a:r>
            <a:r>
              <a:rPr lang="en-US" sz="1800"/>
              <a:t>eople died every day from opioid related overdoses</a:t>
            </a:r>
            <a:endParaRPr b="0" i="0" sz="1800" u="none" cap="none" strike="noStrike">
              <a:solidFill>
                <a:schemeClr val="dk1"/>
              </a:solidFill>
              <a:latin typeface="Arial"/>
              <a:ea typeface="Arial"/>
              <a:cs typeface="Arial"/>
              <a:sym typeface="Arial"/>
            </a:endParaRPr>
          </a:p>
        </p:txBody>
      </p:sp>
      <p:sp>
        <p:nvSpPr>
          <p:cNvPr id="911" name="Google Shape;911;p111"/>
          <p:cNvSpPr txBox="1"/>
          <p:nvPr>
            <p:ph type="title"/>
          </p:nvPr>
        </p:nvSpPr>
        <p:spPr>
          <a:xfrm>
            <a:off x="456063" y="310394"/>
            <a:ext cx="11279874" cy="443586"/>
          </a:xfrm>
          <a:prstGeom prst="rect">
            <a:avLst/>
          </a:prstGeom>
          <a:noFill/>
          <a:ln>
            <a:noFill/>
          </a:ln>
        </p:spPr>
        <p:txBody>
          <a:bodyPr anchorCtr="0" anchor="t" bIns="0" lIns="0" spcFirstLastPara="1" rIns="0" wrap="square" tIns="82275">
            <a:noAutofit/>
          </a:bodyPr>
          <a:lstStyle/>
          <a:p>
            <a:pPr indent="0" lvl="0" marL="0" marR="0" rtl="0" algn="ctr">
              <a:lnSpc>
                <a:spcPct val="86000"/>
              </a:lnSpc>
              <a:spcBef>
                <a:spcPts val="0"/>
              </a:spcBef>
              <a:spcAft>
                <a:spcPts val="0"/>
              </a:spcAft>
              <a:buClr>
                <a:schemeClr val="dk1"/>
              </a:buClr>
              <a:buSzPts val="3600"/>
              <a:buFont typeface="Arial"/>
              <a:buNone/>
            </a:pPr>
            <a:r>
              <a:rPr lang="en-US"/>
              <a:t>America’s Opioid Epidemic</a:t>
            </a:r>
            <a:endParaRPr b="1" i="0" sz="3600" u="none" cap="none" strike="noStrike">
              <a:solidFill>
                <a:schemeClr val="dk1"/>
              </a:solidFill>
              <a:latin typeface="Arial"/>
              <a:ea typeface="Arial"/>
              <a:cs typeface="Arial"/>
              <a:sym typeface="Arial"/>
            </a:endParaRPr>
          </a:p>
        </p:txBody>
      </p:sp>
      <p:sp>
        <p:nvSpPr>
          <p:cNvPr id="912" name="Google Shape;912;p111"/>
          <p:cNvSpPr txBox="1"/>
          <p:nvPr>
            <p:ph idx="6" type="subTitle"/>
          </p:nvPr>
        </p:nvSpPr>
        <p:spPr>
          <a:xfrm>
            <a:off x="456063" y="880004"/>
            <a:ext cx="11279873" cy="274600"/>
          </a:xfrm>
          <a:prstGeom prst="rect">
            <a:avLst/>
          </a:prstGeom>
          <a:noFill/>
          <a:ln>
            <a:noFill/>
          </a:ln>
        </p:spPr>
        <p:txBody>
          <a:bodyPr anchorCtr="0" anchor="t" bIns="45700" lIns="0" spcFirstLastPara="1" rIns="0" wrap="square" tIns="0">
            <a:noAutofit/>
          </a:bodyPr>
          <a:lstStyle/>
          <a:p>
            <a:pPr indent="0" lvl="0" marL="0" marR="0" rtl="0" algn="ctr">
              <a:lnSpc>
                <a:spcPct val="92000"/>
              </a:lnSpc>
              <a:spcBef>
                <a:spcPts val="0"/>
              </a:spcBef>
              <a:spcAft>
                <a:spcPts val="0"/>
              </a:spcAft>
              <a:buClr>
                <a:schemeClr val="accent1"/>
              </a:buClr>
              <a:buSzPts val="1680"/>
              <a:buFont typeface="Merriweather Sans"/>
              <a:buNone/>
            </a:pPr>
            <a:r>
              <a:rPr lang="en-US"/>
              <a:t>For 2017</a:t>
            </a:r>
            <a:endParaRPr b="0" i="0" sz="2400" u="none" cap="none" strike="noStrike">
              <a:solidFill>
                <a:schemeClr val="accent2"/>
              </a:solidFill>
              <a:latin typeface="Arial"/>
              <a:ea typeface="Arial"/>
              <a:cs typeface="Arial"/>
              <a:sym typeface="Arial"/>
            </a:endParaRPr>
          </a:p>
        </p:txBody>
      </p:sp>
      <p:sp>
        <p:nvSpPr>
          <p:cNvPr id="913" name="Google Shape;913;p111"/>
          <p:cNvSpPr/>
          <p:nvPr>
            <p:ph idx="7" type="body"/>
          </p:nvPr>
        </p:nvSpPr>
        <p:spPr>
          <a:xfrm>
            <a:off x="1675263" y="1874679"/>
            <a:ext cx="1909800" cy="1906800"/>
          </a:xfrm>
          <a:prstGeom prst="ellipse">
            <a:avLst/>
          </a:prstGeom>
          <a:solidFill>
            <a:schemeClr val="accent1"/>
          </a:solidFill>
          <a:ln>
            <a:noFill/>
          </a:ln>
        </p:spPr>
        <p:txBody>
          <a:bodyPr anchorCtr="0" anchor="ctr" bIns="0" lIns="0" spcFirstLastPara="1" rIns="0" wrap="square" tIns="0">
            <a:noAutofit/>
          </a:bodyPr>
          <a:lstStyle/>
          <a:p>
            <a:pPr indent="0" lvl="0" marL="1587" marR="0" rtl="0" algn="ctr">
              <a:lnSpc>
                <a:spcPct val="92000"/>
              </a:lnSpc>
              <a:spcBef>
                <a:spcPts val="0"/>
              </a:spcBef>
              <a:spcAft>
                <a:spcPts val="0"/>
              </a:spcAft>
              <a:buNone/>
            </a:pPr>
            <a:r>
              <a:rPr lang="en-US" sz="3000"/>
              <a:t>1.7 million</a:t>
            </a:r>
            <a:endParaRPr b="1" i="0" sz="3000" u="none" cap="none" strike="noStrike">
              <a:solidFill>
                <a:srgbClr val="FFFFFF"/>
              </a:solidFill>
              <a:latin typeface="Arial"/>
              <a:ea typeface="Arial"/>
              <a:cs typeface="Arial"/>
              <a:sym typeface="Arial"/>
            </a:endParaRPr>
          </a:p>
        </p:txBody>
      </p:sp>
      <p:sp>
        <p:nvSpPr>
          <p:cNvPr id="914" name="Google Shape;914;p111"/>
          <p:cNvSpPr/>
          <p:nvPr>
            <p:ph idx="8" type="body"/>
          </p:nvPr>
        </p:nvSpPr>
        <p:spPr>
          <a:xfrm>
            <a:off x="4017791" y="1874679"/>
            <a:ext cx="1909800" cy="1906800"/>
          </a:xfrm>
          <a:prstGeom prst="ellipse">
            <a:avLst/>
          </a:prstGeom>
          <a:solidFill>
            <a:schemeClr val="accent1"/>
          </a:solidFill>
          <a:ln>
            <a:noFill/>
          </a:ln>
        </p:spPr>
        <p:txBody>
          <a:bodyPr anchorCtr="0" anchor="ctr" bIns="0" lIns="0" spcFirstLastPara="1" rIns="0" wrap="square" tIns="0">
            <a:noAutofit/>
          </a:bodyPr>
          <a:lstStyle/>
          <a:p>
            <a:pPr indent="0" lvl="0" marL="1587" marR="0" rtl="0" algn="ctr">
              <a:lnSpc>
                <a:spcPct val="92000"/>
              </a:lnSpc>
              <a:spcBef>
                <a:spcPts val="0"/>
              </a:spcBef>
              <a:spcAft>
                <a:spcPts val="0"/>
              </a:spcAft>
              <a:buNone/>
            </a:pPr>
            <a:r>
              <a:rPr lang="en-US" sz="3000"/>
              <a:t>47,600</a:t>
            </a:r>
            <a:endParaRPr b="1" i="0" sz="3000" u="none" cap="none" strike="noStrike">
              <a:solidFill>
                <a:srgbClr val="FFFFFF"/>
              </a:solidFill>
              <a:latin typeface="Arial"/>
              <a:ea typeface="Arial"/>
              <a:cs typeface="Arial"/>
              <a:sym typeface="Arial"/>
            </a:endParaRPr>
          </a:p>
        </p:txBody>
      </p:sp>
      <p:sp>
        <p:nvSpPr>
          <p:cNvPr id="915" name="Google Shape;915;p111"/>
          <p:cNvSpPr/>
          <p:nvPr>
            <p:ph idx="9" type="body"/>
          </p:nvPr>
        </p:nvSpPr>
        <p:spPr>
          <a:xfrm>
            <a:off x="6360319" y="1874679"/>
            <a:ext cx="1909800" cy="1906800"/>
          </a:xfrm>
          <a:prstGeom prst="ellipse">
            <a:avLst/>
          </a:prstGeom>
          <a:solidFill>
            <a:schemeClr val="accent1"/>
          </a:solidFill>
          <a:ln>
            <a:noFill/>
          </a:ln>
        </p:spPr>
        <p:txBody>
          <a:bodyPr anchorCtr="0" anchor="ctr" bIns="0" lIns="0" spcFirstLastPara="1" rIns="0" wrap="square" tIns="0">
            <a:noAutofit/>
          </a:bodyPr>
          <a:lstStyle/>
          <a:p>
            <a:pPr indent="0" lvl="0" marL="1587" marR="0" rtl="0" algn="ctr">
              <a:lnSpc>
                <a:spcPct val="92000"/>
              </a:lnSpc>
              <a:spcBef>
                <a:spcPts val="0"/>
              </a:spcBef>
              <a:spcAft>
                <a:spcPts val="0"/>
              </a:spcAft>
              <a:buNone/>
            </a:pPr>
            <a:r>
              <a:rPr lang="en-US" sz="3000"/>
              <a:t>99.7%</a:t>
            </a:r>
            <a:endParaRPr b="1" i="0" sz="3000" u="none" cap="none" strike="noStrike">
              <a:solidFill>
                <a:srgbClr val="FFFFFF"/>
              </a:solidFill>
              <a:latin typeface="Arial"/>
              <a:ea typeface="Arial"/>
              <a:cs typeface="Arial"/>
              <a:sym typeface="Arial"/>
            </a:endParaRPr>
          </a:p>
        </p:txBody>
      </p:sp>
      <p:sp>
        <p:nvSpPr>
          <p:cNvPr id="916" name="Google Shape;916;p111"/>
          <p:cNvSpPr/>
          <p:nvPr>
            <p:ph idx="13" type="body"/>
          </p:nvPr>
        </p:nvSpPr>
        <p:spPr>
          <a:xfrm>
            <a:off x="8702847" y="1874679"/>
            <a:ext cx="1909800" cy="1906800"/>
          </a:xfrm>
          <a:prstGeom prst="ellipse">
            <a:avLst/>
          </a:prstGeom>
          <a:solidFill>
            <a:schemeClr val="accent1"/>
          </a:solidFill>
          <a:ln>
            <a:noFill/>
          </a:ln>
        </p:spPr>
        <p:txBody>
          <a:bodyPr anchorCtr="0" anchor="ctr" bIns="0" lIns="0" spcFirstLastPara="1" rIns="0" wrap="square" tIns="0">
            <a:noAutofit/>
          </a:bodyPr>
          <a:lstStyle/>
          <a:p>
            <a:pPr indent="0" lvl="0" marL="1587" marR="0" rtl="0" algn="ctr">
              <a:lnSpc>
                <a:spcPct val="92000"/>
              </a:lnSpc>
              <a:spcBef>
                <a:spcPts val="0"/>
              </a:spcBef>
              <a:spcAft>
                <a:spcPts val="0"/>
              </a:spcAft>
              <a:buNone/>
            </a:pPr>
            <a:r>
              <a:rPr lang="en-US" sz="3000"/>
              <a:t>&gt;130</a:t>
            </a:r>
            <a:endParaRPr b="1" i="0" sz="3000" u="none" cap="none" strike="noStrike">
              <a:solidFill>
                <a:srgbClr val="FFFFFF"/>
              </a:solidFill>
              <a:latin typeface="Arial"/>
              <a:ea typeface="Arial"/>
              <a:cs typeface="Arial"/>
              <a:sym typeface="Arial"/>
            </a:endParaRPr>
          </a:p>
        </p:txBody>
      </p:sp>
      <p:sp>
        <p:nvSpPr>
          <p:cNvPr id="917" name="Google Shape;917;p111"/>
          <p:cNvSpPr txBox="1"/>
          <p:nvPr/>
        </p:nvSpPr>
        <p:spPr>
          <a:xfrm>
            <a:off x="3079950" y="6044475"/>
            <a:ext cx="6794100" cy="8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rPr>
              <a:t>https://www.cnn.com/2017/09/18/health/opioid-crisis-fast-facts/index.html</a:t>
            </a:r>
            <a:endParaRPr>
              <a:solidFill>
                <a:srgbClr val="FFFFFF"/>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2" name="Shape 922"/>
        <p:cNvGrpSpPr/>
        <p:nvPr/>
      </p:nvGrpSpPr>
      <p:grpSpPr>
        <a:xfrm>
          <a:off x="0" y="0"/>
          <a:ext cx="0" cy="0"/>
          <a:chOff x="0" y="0"/>
          <a:chExt cx="0" cy="0"/>
        </a:xfrm>
      </p:grpSpPr>
      <p:pic>
        <p:nvPicPr>
          <p:cNvPr id="923" name="Google Shape;923;p112"/>
          <p:cNvPicPr preferRelativeResize="0"/>
          <p:nvPr/>
        </p:nvPicPr>
        <p:blipFill>
          <a:blip r:embed="rId3">
            <a:alphaModFix/>
          </a:blip>
          <a:stretch>
            <a:fillRect/>
          </a:stretch>
        </p:blipFill>
        <p:spPr>
          <a:xfrm>
            <a:off x="2170115" y="424363"/>
            <a:ext cx="7813675" cy="5726735"/>
          </a:xfrm>
          <a:prstGeom prst="rect">
            <a:avLst/>
          </a:prstGeom>
          <a:noFill/>
          <a:ln>
            <a:noFill/>
          </a:ln>
        </p:spPr>
      </p:pic>
      <p:sp>
        <p:nvSpPr>
          <p:cNvPr id="924" name="Google Shape;924;p112"/>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rPr>
              <a:t>https://alabamanurses.org/2018/10/overdosing-in-al/</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9" name="Shape 929"/>
        <p:cNvGrpSpPr/>
        <p:nvPr/>
      </p:nvGrpSpPr>
      <p:grpSpPr>
        <a:xfrm>
          <a:off x="0" y="0"/>
          <a:ext cx="0" cy="0"/>
          <a:chOff x="0" y="0"/>
          <a:chExt cx="0" cy="0"/>
        </a:xfrm>
      </p:grpSpPr>
      <p:pic>
        <p:nvPicPr>
          <p:cNvPr id="930" name="Google Shape;930;p113"/>
          <p:cNvPicPr preferRelativeResize="0"/>
          <p:nvPr/>
        </p:nvPicPr>
        <p:blipFill>
          <a:blip r:embed="rId3">
            <a:alphaModFix/>
          </a:blip>
          <a:stretch>
            <a:fillRect/>
          </a:stretch>
        </p:blipFill>
        <p:spPr>
          <a:xfrm>
            <a:off x="2806963" y="521638"/>
            <a:ext cx="6991432" cy="5830624"/>
          </a:xfrm>
          <a:prstGeom prst="rect">
            <a:avLst/>
          </a:prstGeom>
          <a:noFill/>
          <a:ln>
            <a:noFill/>
          </a:ln>
        </p:spPr>
      </p:pic>
      <p:pic>
        <p:nvPicPr>
          <p:cNvPr id="931" name="Google Shape;931;p113"/>
          <p:cNvPicPr preferRelativeResize="0"/>
          <p:nvPr/>
        </p:nvPicPr>
        <p:blipFill>
          <a:blip r:embed="rId4">
            <a:alphaModFix/>
          </a:blip>
          <a:stretch>
            <a:fillRect/>
          </a:stretch>
        </p:blipFill>
        <p:spPr>
          <a:xfrm>
            <a:off x="227800" y="24950"/>
            <a:ext cx="11815924" cy="553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p114"/>
          <p:cNvSpPr txBox="1"/>
          <p:nvPr/>
        </p:nvSpPr>
        <p:spPr>
          <a:xfrm>
            <a:off x="1532250" y="626700"/>
            <a:ext cx="8937000" cy="6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rgbClr val="FFFFFF"/>
                </a:solidFill>
              </a:rPr>
              <a:t>Why is it getting worse? </a:t>
            </a:r>
            <a:endParaRPr b="1" sz="3600">
              <a:solidFill>
                <a:srgbClr val="FFFFFF"/>
              </a:solidFill>
            </a:endParaRPr>
          </a:p>
        </p:txBody>
      </p:sp>
      <p:sp>
        <p:nvSpPr>
          <p:cNvPr id="938" name="Google Shape;938;p114"/>
          <p:cNvSpPr txBox="1"/>
          <p:nvPr/>
        </p:nvSpPr>
        <p:spPr>
          <a:xfrm>
            <a:off x="759150" y="5905500"/>
            <a:ext cx="8543700" cy="8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u="sng">
                <a:solidFill>
                  <a:srgbClr val="FFFFFF"/>
                </a:solidFill>
                <a:hlinkClick r:id="rId3"/>
              </a:rPr>
              <a:t>https://www.theguardian.com/us-news/ng-interactive/2018/nov/29/usdrug-overdose-epidemic-opioids-crisis-gettingworse</a:t>
            </a:r>
            <a:r>
              <a:rPr lang="en-US" sz="1200">
                <a:solidFill>
                  <a:srgbClr val="FFFFFF"/>
                </a:solidFill>
              </a:rPr>
              <a:t>  </a:t>
            </a:r>
            <a:endParaRPr sz="1200">
              <a:solidFill>
                <a:srgbClr val="FFFFFF"/>
              </a:solidFill>
            </a:endParaRPr>
          </a:p>
          <a:p>
            <a:pPr indent="0" lvl="0" marL="0" rtl="0" algn="l">
              <a:spcBef>
                <a:spcPts val="0"/>
              </a:spcBef>
              <a:spcAft>
                <a:spcPts val="0"/>
              </a:spcAft>
              <a:buNone/>
            </a:pPr>
            <a:r>
              <a:rPr lang="en-US" sz="1200" u="sng">
                <a:solidFill>
                  <a:srgbClr val="FFFFFF"/>
                </a:solidFill>
                <a:hlinkClick r:id="rId4"/>
              </a:rPr>
              <a:t>https://www.drugabuse.gov/publications/research-reports/relationship-between-prescription-drug-abuse-heroin-use/increased-drug-availability-associated-increased-use-overdose</a:t>
            </a:r>
            <a:endParaRPr sz="1200">
              <a:solidFill>
                <a:srgbClr val="FFFFFF"/>
              </a:solidFill>
            </a:endParaRPr>
          </a:p>
        </p:txBody>
      </p:sp>
      <p:sp>
        <p:nvSpPr>
          <p:cNvPr id="939" name="Google Shape;939;p114"/>
          <p:cNvSpPr txBox="1"/>
          <p:nvPr/>
        </p:nvSpPr>
        <p:spPr>
          <a:xfrm>
            <a:off x="1754875" y="1646250"/>
            <a:ext cx="8856900" cy="34713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rgbClr val="FFFFFF"/>
              </a:buClr>
              <a:buSzPts val="3000"/>
              <a:buChar char="-"/>
            </a:pPr>
            <a:r>
              <a:rPr lang="en-US" sz="3000">
                <a:solidFill>
                  <a:srgbClr val="FFFFFF"/>
                </a:solidFill>
              </a:rPr>
              <a:t>Prescription drugs became more regulated following health care professionals abuse of prescription power </a:t>
            </a:r>
            <a:endParaRPr sz="3000">
              <a:solidFill>
                <a:srgbClr val="FFFFFF"/>
              </a:solidFill>
            </a:endParaRPr>
          </a:p>
          <a:p>
            <a:pPr indent="0" lvl="0" marL="0" rtl="0" algn="l">
              <a:spcBef>
                <a:spcPts val="0"/>
              </a:spcBef>
              <a:spcAft>
                <a:spcPts val="0"/>
              </a:spcAft>
              <a:buNone/>
            </a:pPr>
            <a:r>
              <a:t/>
            </a:r>
            <a:endParaRPr sz="3000">
              <a:solidFill>
                <a:srgbClr val="FFFFFF"/>
              </a:solidFill>
            </a:endParaRPr>
          </a:p>
          <a:p>
            <a:pPr indent="-419100" lvl="0" marL="457200" rtl="0" algn="l">
              <a:spcBef>
                <a:spcPts val="0"/>
              </a:spcBef>
              <a:spcAft>
                <a:spcPts val="0"/>
              </a:spcAft>
              <a:buClr>
                <a:srgbClr val="FFFFFF"/>
              </a:buClr>
              <a:buSzPts val="3000"/>
              <a:buChar char="-"/>
            </a:pPr>
            <a:r>
              <a:rPr lang="en-US" sz="3000">
                <a:solidFill>
                  <a:srgbClr val="FFFFFF"/>
                </a:solidFill>
              </a:rPr>
              <a:t>People turn to cheaper and powerful imitators like f</a:t>
            </a:r>
            <a:r>
              <a:rPr lang="en-US" sz="3000">
                <a:solidFill>
                  <a:srgbClr val="FFFFFF"/>
                </a:solidFill>
              </a:rPr>
              <a:t>entanyl</a:t>
            </a:r>
            <a:r>
              <a:rPr lang="en-US" sz="3000">
                <a:solidFill>
                  <a:srgbClr val="FFFFFF"/>
                </a:solidFill>
              </a:rPr>
              <a:t> and other synthetic opioids</a:t>
            </a:r>
            <a:endParaRPr sz="30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Google Shape;944;p115"/>
          <p:cNvSpPr txBox="1"/>
          <p:nvPr>
            <p:ph idx="1" type="subTitle"/>
          </p:nvPr>
        </p:nvSpPr>
        <p:spPr>
          <a:xfrm>
            <a:off x="1434895" y="4429937"/>
            <a:ext cx="9322500" cy="479700"/>
          </a:xfrm>
          <a:prstGeom prst="rect">
            <a:avLst/>
          </a:prstGeom>
          <a:noFill/>
          <a:ln>
            <a:noFill/>
          </a:ln>
        </p:spPr>
        <p:txBody>
          <a:bodyPr anchorCtr="0" anchor="t" bIns="45700" lIns="0" spcFirstLastPara="1" rIns="0" wrap="square" tIns="0">
            <a:noAutofit/>
          </a:bodyPr>
          <a:lstStyle/>
          <a:p>
            <a:pPr indent="0" lvl="0" marL="0" marR="0" rtl="0" algn="ctr">
              <a:lnSpc>
                <a:spcPct val="92000"/>
              </a:lnSpc>
              <a:spcBef>
                <a:spcPts val="0"/>
              </a:spcBef>
              <a:spcAft>
                <a:spcPts val="0"/>
              </a:spcAft>
              <a:buClr>
                <a:schemeClr val="accent1"/>
              </a:buClr>
              <a:buSzPts val="1500"/>
              <a:buFont typeface="Merriweather Sans"/>
              <a:buNone/>
            </a:pPr>
            <a:r>
              <a:rPr lang="en-US"/>
              <a:t> </a:t>
            </a:r>
            <a:endParaRPr/>
          </a:p>
        </p:txBody>
      </p:sp>
      <p:sp>
        <p:nvSpPr>
          <p:cNvPr id="945" name="Google Shape;945;p115"/>
          <p:cNvSpPr txBox="1"/>
          <p:nvPr>
            <p:ph type="title"/>
          </p:nvPr>
        </p:nvSpPr>
        <p:spPr>
          <a:xfrm>
            <a:off x="456063" y="299207"/>
            <a:ext cx="11280000" cy="3368100"/>
          </a:xfrm>
          <a:prstGeom prst="rect">
            <a:avLst/>
          </a:prstGeom>
          <a:noFill/>
          <a:ln>
            <a:noFill/>
          </a:ln>
        </p:spPr>
        <p:txBody>
          <a:bodyPr anchorCtr="0" anchor="b" bIns="91425" lIns="0" spcFirstLastPara="1" rIns="0" wrap="square" tIns="82275">
            <a:noAutofit/>
          </a:bodyPr>
          <a:lstStyle/>
          <a:p>
            <a:pPr indent="0" lvl="0" marL="241300" marR="0" rtl="0" algn="ctr">
              <a:lnSpc>
                <a:spcPct val="86000"/>
              </a:lnSpc>
              <a:spcBef>
                <a:spcPts val="0"/>
              </a:spcBef>
              <a:spcAft>
                <a:spcPts val="0"/>
              </a:spcAft>
              <a:buNone/>
            </a:pPr>
            <a:r>
              <a:rPr lang="en-US"/>
              <a:t>What can </a:t>
            </a:r>
            <a:r>
              <a:rPr lang="en-US">
                <a:solidFill>
                  <a:schemeClr val="accent1"/>
                </a:solidFill>
              </a:rPr>
              <a:t>Splunk</a:t>
            </a:r>
            <a:r>
              <a:rPr lang="en-US"/>
              <a:t> do?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0" name="Shape 950"/>
        <p:cNvGrpSpPr/>
        <p:nvPr/>
      </p:nvGrpSpPr>
      <p:grpSpPr>
        <a:xfrm>
          <a:off x="0" y="0"/>
          <a:ext cx="0" cy="0"/>
          <a:chOff x="0" y="0"/>
          <a:chExt cx="0" cy="0"/>
        </a:xfrm>
      </p:grpSpPr>
      <p:pic>
        <p:nvPicPr>
          <p:cNvPr id="951" name="Google Shape;951;p116"/>
          <p:cNvPicPr preferRelativeResize="0"/>
          <p:nvPr/>
        </p:nvPicPr>
        <p:blipFill>
          <a:blip r:embed="rId3">
            <a:alphaModFix/>
          </a:blip>
          <a:stretch>
            <a:fillRect/>
          </a:stretch>
        </p:blipFill>
        <p:spPr>
          <a:xfrm>
            <a:off x="133350" y="1165925"/>
            <a:ext cx="11887200" cy="43737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lunk Corporate 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lunk Corporate 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plunk Corporate 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